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87"/>
  </p:notesMasterIdLst>
  <p:sldIdLst>
    <p:sldId id="309" r:id="rId3"/>
    <p:sldId id="307" r:id="rId4"/>
    <p:sldId id="277" r:id="rId5"/>
    <p:sldId id="264" r:id="rId6"/>
    <p:sldId id="306" r:id="rId7"/>
    <p:sldId id="310" r:id="rId8"/>
    <p:sldId id="311" r:id="rId9"/>
    <p:sldId id="313" r:id="rId10"/>
    <p:sldId id="314" r:id="rId11"/>
    <p:sldId id="315" r:id="rId12"/>
    <p:sldId id="317" r:id="rId13"/>
    <p:sldId id="318" r:id="rId14"/>
    <p:sldId id="312" r:id="rId15"/>
    <p:sldId id="304" r:id="rId16"/>
    <p:sldId id="305" r:id="rId17"/>
    <p:sldId id="316" r:id="rId18"/>
    <p:sldId id="319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08" r:id="rId44"/>
    <p:sldId id="266" r:id="rId45"/>
    <p:sldId id="360" r:id="rId46"/>
    <p:sldId id="369" r:id="rId47"/>
    <p:sldId id="358" r:id="rId48"/>
    <p:sldId id="322" r:id="rId49"/>
    <p:sldId id="323" r:id="rId50"/>
    <p:sldId id="371" r:id="rId51"/>
    <p:sldId id="324" r:id="rId52"/>
    <p:sldId id="372" r:id="rId53"/>
    <p:sldId id="373" r:id="rId54"/>
    <p:sldId id="363" r:id="rId55"/>
    <p:sldId id="325" r:id="rId56"/>
    <p:sldId id="374" r:id="rId57"/>
    <p:sldId id="364" r:id="rId58"/>
    <p:sldId id="326" r:id="rId59"/>
    <p:sldId id="375" r:id="rId60"/>
    <p:sldId id="376" r:id="rId61"/>
    <p:sldId id="378" r:id="rId62"/>
    <p:sldId id="377" r:id="rId63"/>
    <p:sldId id="379" r:id="rId64"/>
    <p:sldId id="380" r:id="rId65"/>
    <p:sldId id="382" r:id="rId66"/>
    <p:sldId id="383" r:id="rId67"/>
    <p:sldId id="384" r:id="rId68"/>
    <p:sldId id="385" r:id="rId69"/>
    <p:sldId id="365" r:id="rId70"/>
    <p:sldId id="366" r:id="rId71"/>
    <p:sldId id="367" r:id="rId72"/>
    <p:sldId id="386" r:id="rId73"/>
    <p:sldId id="387" r:id="rId74"/>
    <p:sldId id="388" r:id="rId75"/>
    <p:sldId id="389" r:id="rId76"/>
    <p:sldId id="368" r:id="rId77"/>
    <p:sldId id="390" r:id="rId78"/>
    <p:sldId id="327" r:id="rId79"/>
    <p:sldId id="328" r:id="rId80"/>
    <p:sldId id="329" r:id="rId81"/>
    <p:sldId id="330" r:id="rId82"/>
    <p:sldId id="331" r:id="rId83"/>
    <p:sldId id="391" r:id="rId84"/>
    <p:sldId id="282" r:id="rId85"/>
    <p:sldId id="285" r:id="rId86"/>
  </p:sldIdLst>
  <p:sldSz cx="9144000" cy="5143500" type="screen16x9"/>
  <p:notesSz cx="6858000" cy="9144000"/>
  <p:embeddedFontLst>
    <p:embeddedFont>
      <p:font typeface="Arvo" panose="020B0604020202020204" charset="0"/>
      <p:regular r:id="rId88"/>
      <p:bold r:id="rId89"/>
      <p:italic r:id="rId90"/>
      <p:boldItalic r:id="rId91"/>
    </p:embeddedFont>
    <p:embeddedFont>
      <p:font typeface="Proxima Nova" panose="020B0604020202020204" charset="0"/>
      <p:regular r:id="rId92"/>
      <p:bold r:id="rId93"/>
      <p:italic r:id="rId94"/>
      <p:boldItalic r:id="rId95"/>
    </p:embeddedFont>
    <p:embeddedFont>
      <p:font typeface="Proxima Nova Semibold" panose="020B0604020202020204" charset="0"/>
      <p:regular r:id="rId96"/>
      <p:bold r:id="rId97"/>
      <p:boldItalic r:id="rId98"/>
    </p:embeddedFont>
    <p:embeddedFont>
      <p:font typeface="Roboto" panose="02000000000000000000" pitchFamily="2" charset="0"/>
      <p:regular r:id="rId99"/>
      <p:bold r:id="rId100"/>
      <p:italic r:id="rId101"/>
      <p:boldItalic r:id="rId102"/>
    </p:embeddedFont>
    <p:embeddedFont>
      <p:font typeface="Roboto Medium" panose="02000000000000000000" pitchFamily="2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3F3F3"/>
    <a:srgbClr val="909090"/>
    <a:srgbClr val="338AD7"/>
    <a:srgbClr val="FF1515"/>
    <a:srgbClr val="00FFFF"/>
    <a:srgbClr val="FFFF00"/>
    <a:srgbClr val="A50021"/>
    <a:srgbClr val="0000FF"/>
    <a:srgbClr val="FF4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A67C71-E2A5-498B-A6EA-392193F8E3D3}">
  <a:tblStyle styleId="{EEA67C71-E2A5-498B-A6EA-392193F8E3D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89072" autoAdjust="0"/>
  </p:normalViewPr>
  <p:slideViewPr>
    <p:cSldViewPr snapToGrid="0">
      <p:cViewPr varScale="1">
        <p:scale>
          <a:sx n="129" d="100"/>
          <a:sy n="129" d="100"/>
        </p:scale>
        <p:origin x="10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2.fntdata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5.fntdata"/><Relationship Id="rId5" Type="http://schemas.openxmlformats.org/officeDocument/2006/relationships/slide" Target="slides/slide3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6.fntdata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5" name="Google Shape;526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7115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357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653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4869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0256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5668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6956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3892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4189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94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0290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3760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7629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0353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8401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332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1081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951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4340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25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587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944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5691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6794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2856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935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usuário precisa selecionar sempre quatro arranjos para análise</a:t>
            </a:r>
          </a:p>
          <a:p>
            <a:r>
              <a:rPr lang="pt-BR" dirty="0"/>
              <a:t>Apenas os 15 melhores arranjos estão sendo importados para a ferramenta</a:t>
            </a:r>
          </a:p>
        </p:txBody>
      </p:sp>
    </p:spTree>
    <p:extLst>
      <p:ext uri="{BB962C8B-B14F-4D97-AF65-F5344CB8AC3E}">
        <p14:creationId xmlns:p14="http://schemas.microsoft.com/office/powerpoint/2010/main" val="3805574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cada rota tecnológica uma planilha é criada por subarranjo</a:t>
            </a:r>
          </a:p>
        </p:txBody>
      </p:sp>
    </p:spTree>
    <p:extLst>
      <p:ext uri="{BB962C8B-B14F-4D97-AF65-F5344CB8AC3E}">
        <p14:creationId xmlns:p14="http://schemas.microsoft.com/office/powerpoint/2010/main" val="4246833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7" name="Google Shape;533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8" name="Google Shape;540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9" name="Google Shape;540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0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4877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6" name="Google Shape;52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624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Google Shape;5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6" name="Google Shape;52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975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Google Shape;5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8" name="Google Shape;51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49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258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slide">
  <p:cSld name="CUSTOM_7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67675" y="413175"/>
            <a:ext cx="870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367675" y="90967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600"/>
              <a:buNone/>
              <a:defRPr sz="2000">
                <a:solidFill>
                  <a:srgbClr val="A0A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text right" type="titleOnly">
  <p:cSld name="Title slide with text righ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4722150" y="1619525"/>
            <a:ext cx="4449000" cy="7107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5109900" y="1688525"/>
            <a:ext cx="35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 Medium"/>
              <a:buNone/>
              <a:defRPr sz="2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2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2"/>
          </p:nvPr>
        </p:nvSpPr>
        <p:spPr>
          <a:xfrm>
            <a:off x="5109900" y="2569100"/>
            <a:ext cx="28428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None/>
              <a:defRPr sz="1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136" name="Google Shape;136;p25"/>
          <p:cNvCxnSpPr/>
          <p:nvPr/>
        </p:nvCxnSpPr>
        <p:spPr>
          <a:xfrm>
            <a:off x="7703150" y="4021750"/>
            <a:ext cx="5067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0114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Title &amp; 6 columns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954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2"/>
          </p:nvPr>
        </p:nvSpPr>
        <p:spPr>
          <a:xfrm>
            <a:off x="795300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3"/>
          </p:nvPr>
        </p:nvSpPr>
        <p:spPr>
          <a:xfrm>
            <a:off x="3543711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4"/>
          </p:nvPr>
        </p:nvSpPr>
        <p:spPr>
          <a:xfrm>
            <a:off x="3543638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5"/>
          </p:nvPr>
        </p:nvSpPr>
        <p:spPr>
          <a:xfrm>
            <a:off x="62920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6"/>
          </p:nvPr>
        </p:nvSpPr>
        <p:spPr>
          <a:xfrm>
            <a:off x="6291975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3363025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9"/>
          <p:cNvCxnSpPr/>
          <p:nvPr/>
        </p:nvCxnSpPr>
        <p:spPr>
          <a:xfrm>
            <a:off x="6082550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 idx="7"/>
          </p:nvPr>
        </p:nvSpPr>
        <p:spPr>
          <a:xfrm>
            <a:off x="7954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8"/>
          </p:nvPr>
        </p:nvSpPr>
        <p:spPr>
          <a:xfrm>
            <a:off x="795300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 idx="9"/>
          </p:nvPr>
        </p:nvSpPr>
        <p:spPr>
          <a:xfrm>
            <a:off x="3543711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idx="13"/>
          </p:nvPr>
        </p:nvSpPr>
        <p:spPr>
          <a:xfrm>
            <a:off x="3543638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14"/>
          </p:nvPr>
        </p:nvSpPr>
        <p:spPr>
          <a:xfrm>
            <a:off x="62920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 idx="15"/>
          </p:nvPr>
        </p:nvSpPr>
        <p:spPr>
          <a:xfrm>
            <a:off x="6291975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16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6949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4">
  <p:cSld name="Empty slide 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2"/>
          <p:cNvGrpSpPr/>
          <p:nvPr/>
        </p:nvGrpSpPr>
        <p:grpSpPr>
          <a:xfrm>
            <a:off x="3783969" y="-23750"/>
            <a:ext cx="5375861" cy="5177700"/>
            <a:chOff x="3768189" y="-23750"/>
            <a:chExt cx="5375861" cy="5177700"/>
          </a:xfrm>
        </p:grpSpPr>
        <p:sp>
          <p:nvSpPr>
            <p:cNvPr id="74" name="Google Shape;74;p12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5083800" y="206100"/>
            <a:ext cx="363840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5083800" y="1488100"/>
            <a:ext cx="3638400" cy="30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○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○"/>
              <a:def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■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868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 slide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 idx="2"/>
          </p:nvPr>
        </p:nvSpPr>
        <p:spPr>
          <a:xfrm>
            <a:off x="167745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 idx="3"/>
          </p:nvPr>
        </p:nvSpPr>
        <p:spPr>
          <a:xfrm>
            <a:off x="126600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33" name="Google Shape;33;p7"/>
          <p:cNvCxnSpPr/>
          <p:nvPr/>
        </p:nvCxnSpPr>
        <p:spPr>
          <a:xfrm>
            <a:off x="4567200" y="2261250"/>
            <a:ext cx="9600" cy="20013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7"/>
          <p:cNvSpPr txBox="1">
            <a:spLocks noGrp="1"/>
          </p:cNvSpPr>
          <p:nvPr>
            <p:ph type="title" idx="4"/>
          </p:nvPr>
        </p:nvSpPr>
        <p:spPr>
          <a:xfrm>
            <a:off x="5067200" y="2135900"/>
            <a:ext cx="2399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18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 idx="5"/>
          </p:nvPr>
        </p:nvSpPr>
        <p:spPr>
          <a:xfrm>
            <a:off x="4655750" y="2632400"/>
            <a:ext cx="3222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CUSTOM_3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954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2"/>
          </p:nvPr>
        </p:nvSpPr>
        <p:spPr>
          <a:xfrm>
            <a:off x="795300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3"/>
          </p:nvPr>
        </p:nvSpPr>
        <p:spPr>
          <a:xfrm>
            <a:off x="3543711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4"/>
          </p:nvPr>
        </p:nvSpPr>
        <p:spPr>
          <a:xfrm>
            <a:off x="3543638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5"/>
          </p:nvPr>
        </p:nvSpPr>
        <p:spPr>
          <a:xfrm>
            <a:off x="6292048" y="1843100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6"/>
          </p:nvPr>
        </p:nvSpPr>
        <p:spPr>
          <a:xfrm>
            <a:off x="6291975" y="2187200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3363025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9"/>
          <p:cNvCxnSpPr/>
          <p:nvPr/>
        </p:nvCxnSpPr>
        <p:spPr>
          <a:xfrm>
            <a:off x="6082550" y="1735807"/>
            <a:ext cx="0" cy="29736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 idx="7"/>
          </p:nvPr>
        </p:nvSpPr>
        <p:spPr>
          <a:xfrm>
            <a:off x="7954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 idx="8"/>
          </p:nvPr>
        </p:nvSpPr>
        <p:spPr>
          <a:xfrm>
            <a:off x="795300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 idx="9"/>
          </p:nvPr>
        </p:nvSpPr>
        <p:spPr>
          <a:xfrm>
            <a:off x="3543711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 idx="13"/>
          </p:nvPr>
        </p:nvSpPr>
        <p:spPr>
          <a:xfrm>
            <a:off x="3543638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 idx="14"/>
          </p:nvPr>
        </p:nvSpPr>
        <p:spPr>
          <a:xfrm>
            <a:off x="6292048" y="3425725"/>
            <a:ext cx="2358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400"/>
              <a:buNone/>
              <a:defRPr sz="1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 idx="15"/>
          </p:nvPr>
        </p:nvSpPr>
        <p:spPr>
          <a:xfrm>
            <a:off x="6291975" y="3769825"/>
            <a:ext cx="23583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16"/>
          </p:nvPr>
        </p:nvSpPr>
        <p:spPr>
          <a:xfrm>
            <a:off x="1202925" y="466625"/>
            <a:ext cx="67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3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1">
  <p:cSld name="CUSTOM_12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477850" y="0"/>
            <a:ext cx="4144500" cy="2652300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661025" y="158925"/>
            <a:ext cx="38100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661025" y="1140275"/>
            <a:ext cx="3667500" cy="12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3E606F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2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95300" y="388150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8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image and title 1">
  <p:cSld name="CUSTOM_14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5083800" y="1332250"/>
            <a:ext cx="363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5083800" y="2478700"/>
            <a:ext cx="36384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200"/>
              <a:buFont typeface="Roboto"/>
              <a:buChar char="■"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1" name="Google Shape;131;p24"/>
          <p:cNvCxnSpPr/>
          <p:nvPr/>
        </p:nvCxnSpPr>
        <p:spPr>
          <a:xfrm>
            <a:off x="5161825" y="1160825"/>
            <a:ext cx="1140000" cy="0"/>
          </a:xfrm>
          <a:prstGeom prst="straightConnector1">
            <a:avLst/>
          </a:prstGeom>
          <a:noFill/>
          <a:ln w="19050" cap="flat" cmpd="sng">
            <a:solidFill>
              <a:srgbClr val="19344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29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 1">
  <p:cSld name="Big text &amp; some text slide 1">
    <p:bg>
      <p:bgPr>
        <a:solidFill>
          <a:srgbClr val="3E606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867300" y="2978525"/>
            <a:ext cx="7409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None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2"/>
          </p:nvPr>
        </p:nvSpPr>
        <p:spPr>
          <a:xfrm>
            <a:off x="930100" y="981525"/>
            <a:ext cx="72837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1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u="sng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520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5300" y="695225"/>
            <a:ext cx="755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6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8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85225" y="1668825"/>
            <a:ext cx="6402900" cy="26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61" r:id="rId4"/>
    <p:sldLayoutId id="2147483662" r:id="rId5"/>
    <p:sldLayoutId id="2147483664" r:id="rId6"/>
    <p:sldLayoutId id="2147483670" r:id="rId7"/>
    <p:sldLayoutId id="2147483680" r:id="rId8"/>
    <p:sldLayoutId id="2147483683" r:id="rId9"/>
    <p:sldLayoutId id="214748368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9" r:id="rId2"/>
    <p:sldLayoutId id="214748368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jp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34;p40">
            <a:extLst>
              <a:ext uri="{FF2B5EF4-FFF2-40B4-BE49-F238E27FC236}">
                <a16:creationId xmlns:a16="http://schemas.microsoft.com/office/drawing/2014/main" id="{FFC6AA3C-772C-417A-8113-7C72C30B8BF3}"/>
              </a:ext>
            </a:extLst>
          </p:cNvPr>
          <p:cNvPicPr preferRelativeResize="0"/>
          <p:nvPr/>
        </p:nvPicPr>
        <p:blipFill rotWithShape="1">
          <a:blip r:embed="rId2">
            <a:grayscl/>
          </a:blip>
          <a:srcRect t="2637" b="2637"/>
          <a:stretch/>
        </p:blipFill>
        <p:spPr>
          <a:xfrm>
            <a:off x="233550" y="260075"/>
            <a:ext cx="8676900" cy="46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9;p32">
            <a:extLst>
              <a:ext uri="{FF2B5EF4-FFF2-40B4-BE49-F238E27FC236}">
                <a16:creationId xmlns:a16="http://schemas.microsoft.com/office/drawing/2014/main" id="{6716C87E-1B2D-4E08-97C6-1AF69E270496}"/>
              </a:ext>
            </a:extLst>
          </p:cNvPr>
          <p:cNvSpPr/>
          <p:nvPr/>
        </p:nvSpPr>
        <p:spPr>
          <a:xfrm>
            <a:off x="-7650" y="3024500"/>
            <a:ext cx="7654500" cy="14742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0;p32">
            <a:extLst>
              <a:ext uri="{FF2B5EF4-FFF2-40B4-BE49-F238E27FC236}">
                <a16:creationId xmlns:a16="http://schemas.microsoft.com/office/drawing/2014/main" id="{0A683489-E27B-4A75-A232-12431043917E}"/>
              </a:ext>
            </a:extLst>
          </p:cNvPr>
          <p:cNvSpPr txBox="1">
            <a:spLocks/>
          </p:cNvSpPr>
          <p:nvPr/>
        </p:nvSpPr>
        <p:spPr>
          <a:xfrm>
            <a:off x="476300" y="1944525"/>
            <a:ext cx="8322600" cy="19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600"/>
            </a:pPr>
            <a:r>
              <a:rPr lang="pt-BR" sz="2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Gestão </a:t>
            </a:r>
            <a:r>
              <a:rPr lang="pt-BR" sz="2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Regionalizada</a:t>
            </a:r>
            <a:r>
              <a:rPr lang="pt-BR" sz="2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RSU</a:t>
            </a:r>
          </a:p>
        </p:txBody>
      </p:sp>
      <p:sp>
        <p:nvSpPr>
          <p:cNvPr id="4" name="Google Shape;162;p32">
            <a:extLst>
              <a:ext uri="{FF2B5EF4-FFF2-40B4-BE49-F238E27FC236}">
                <a16:creationId xmlns:a16="http://schemas.microsoft.com/office/drawing/2014/main" id="{7466EE6D-C7EC-40A9-B847-4DE18702494C}"/>
              </a:ext>
            </a:extLst>
          </p:cNvPr>
          <p:cNvSpPr txBox="1">
            <a:spLocks/>
          </p:cNvSpPr>
          <p:nvPr/>
        </p:nvSpPr>
        <p:spPr>
          <a:xfrm>
            <a:off x="476300" y="3671047"/>
            <a:ext cx="6993541" cy="564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Simulação Rotas Tecnológicas: Tratamento/Disposição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BEA9E1-B37E-4C52-B9CC-A4790E05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730" y="260074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2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Consórcio Y</a:t>
            </a:r>
          </a:p>
          <a:p>
            <a:pPr algn="ctr">
              <a:buSzPts val="3000"/>
            </a:pP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D025938-B2AB-413D-BE13-81460A8B98FC}"/>
              </a:ext>
            </a:extLst>
          </p:cNvPr>
          <p:cNvGrpSpPr/>
          <p:nvPr/>
        </p:nvGrpSpPr>
        <p:grpSpPr>
          <a:xfrm>
            <a:off x="2541114" y="2468527"/>
            <a:ext cx="4061772" cy="1011451"/>
            <a:chOff x="3228803" y="1791738"/>
            <a:chExt cx="2686393" cy="66895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E693474-CD29-422F-8666-645FC7368BE6}"/>
                </a:ext>
              </a:extLst>
            </p:cNvPr>
            <p:cNvGrpSpPr/>
            <p:nvPr/>
          </p:nvGrpSpPr>
          <p:grpSpPr>
            <a:xfrm>
              <a:off x="3228803" y="1791738"/>
              <a:ext cx="1677673" cy="668958"/>
              <a:chOff x="3228803" y="1791738"/>
              <a:chExt cx="1677673" cy="668958"/>
            </a:xfrm>
          </p:grpSpPr>
          <p:sp>
            <p:nvSpPr>
              <p:cNvPr id="9" name="Google Shape;7437;p104">
                <a:extLst>
                  <a:ext uri="{FF2B5EF4-FFF2-40B4-BE49-F238E27FC236}">
                    <a16:creationId xmlns:a16="http://schemas.microsoft.com/office/drawing/2014/main" id="{F046F8F6-209F-4FC5-A358-5F4E83154DD8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5F7D95"/>
              </a:solidFill>
              <a:ln w="19050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Google Shape;7437;p104">
                <a:extLst>
                  <a:ext uri="{FF2B5EF4-FFF2-40B4-BE49-F238E27FC236}">
                    <a16:creationId xmlns:a16="http://schemas.microsoft.com/office/drawing/2014/main" id="{146CFB34-E21B-4634-92B8-CE98E8A55A22}"/>
                  </a:ext>
                </a:extLst>
              </p:cNvPr>
              <p:cNvSpPr/>
              <p:nvPr/>
            </p:nvSpPr>
            <p:spPr>
              <a:xfrm>
                <a:off x="4237523" y="1791738"/>
                <a:ext cx="668953" cy="668958"/>
              </a:xfrm>
              <a:prstGeom prst="ellipse">
                <a:avLst/>
              </a:prstGeom>
              <a:solidFill>
                <a:srgbClr val="5F7D95"/>
              </a:solidFill>
              <a:ln w="19050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3" name="Google Shape;7437;p104">
              <a:extLst>
                <a:ext uri="{FF2B5EF4-FFF2-40B4-BE49-F238E27FC236}">
                  <a16:creationId xmlns:a16="http://schemas.microsoft.com/office/drawing/2014/main" id="{DE7AB99F-5A1D-4D87-AABD-C2C93FDF5393}"/>
                </a:ext>
              </a:extLst>
            </p:cNvPr>
            <p:cNvSpPr/>
            <p:nvPr/>
          </p:nvSpPr>
          <p:spPr>
            <a:xfrm>
              <a:off x="5246243" y="1791738"/>
              <a:ext cx="668953" cy="668958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5" name="Google Shape;217;p39">
            <a:extLst>
              <a:ext uri="{FF2B5EF4-FFF2-40B4-BE49-F238E27FC236}">
                <a16:creationId xmlns:a16="http://schemas.microsoft.com/office/drawing/2014/main" id="{196020D0-6FC1-4F89-9D5C-DC08FD1EDB42}"/>
              </a:ext>
            </a:extLst>
          </p:cNvPr>
          <p:cNvSpPr txBox="1">
            <a:spLocks/>
          </p:cNvSpPr>
          <p:nvPr/>
        </p:nvSpPr>
        <p:spPr>
          <a:xfrm>
            <a:off x="944137" y="1454600"/>
            <a:ext cx="7255725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Supondo que temos o consórcio Y formado pelos municípios A, B e C, e que apenas os municípios A e B possuem uma Unidade de Tratamento e Valorização de Resíduos, </a:t>
            </a:r>
            <a:r>
              <a:rPr lang="pt-BR" sz="1600" b="1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quais são todos os arranjos válidos?</a:t>
            </a:r>
            <a:endParaRPr lang="pt-BR" sz="1600" b="1" dirty="0">
              <a:solidFill>
                <a:srgbClr val="85858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C071BD-2826-4F94-B793-2469B6896BEC}"/>
              </a:ext>
            </a:extLst>
          </p:cNvPr>
          <p:cNvSpPr txBox="1"/>
          <p:nvPr/>
        </p:nvSpPr>
        <p:spPr>
          <a:xfrm>
            <a:off x="2789393" y="3188075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UTVR</a:t>
            </a:r>
            <a:endParaRPr lang="pt-B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38C5DE1-EF0F-4B3C-AA2C-E368D126BBF4}"/>
              </a:ext>
            </a:extLst>
          </p:cNvPr>
          <p:cNvSpPr txBox="1"/>
          <p:nvPr/>
        </p:nvSpPr>
        <p:spPr>
          <a:xfrm>
            <a:off x="4314556" y="3188075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UTVR</a:t>
            </a:r>
            <a:endParaRPr lang="pt-B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67F76FC-A41E-4A44-8AD3-70932E5D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8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0" y="468351"/>
            <a:ext cx="9143999" cy="10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Consórcio Y – </a:t>
            </a:r>
          </a:p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Arranjos Válidos</a:t>
            </a:r>
          </a:p>
          <a:p>
            <a:pPr algn="ctr">
              <a:buSzPts val="3000"/>
            </a:pPr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DA916CA-79E6-4915-A786-A6E0C3A042BD}"/>
              </a:ext>
            </a:extLst>
          </p:cNvPr>
          <p:cNvGrpSpPr/>
          <p:nvPr/>
        </p:nvGrpSpPr>
        <p:grpSpPr>
          <a:xfrm>
            <a:off x="1361998" y="1512519"/>
            <a:ext cx="1649722" cy="505726"/>
            <a:chOff x="3479350" y="1791738"/>
            <a:chExt cx="2182201" cy="668958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4447F5F-1262-41A7-9B7D-92EB4925D87C}"/>
                </a:ext>
              </a:extLst>
            </p:cNvPr>
            <p:cNvGrpSpPr/>
            <p:nvPr/>
          </p:nvGrpSpPr>
          <p:grpSpPr>
            <a:xfrm>
              <a:off x="3479350" y="1791738"/>
              <a:ext cx="1427126" cy="668958"/>
              <a:chOff x="3479350" y="1791738"/>
              <a:chExt cx="1427126" cy="668958"/>
            </a:xfrm>
          </p:grpSpPr>
          <p:sp>
            <p:nvSpPr>
              <p:cNvPr id="13" name="Google Shape;7437;p104">
                <a:extLst>
                  <a:ext uri="{FF2B5EF4-FFF2-40B4-BE49-F238E27FC236}">
                    <a16:creationId xmlns:a16="http://schemas.microsoft.com/office/drawing/2014/main" id="{69B7DE17-C9E1-47EB-B356-232939A113AD}"/>
                  </a:ext>
                </a:extLst>
              </p:cNvPr>
              <p:cNvSpPr/>
              <p:nvPr/>
            </p:nvSpPr>
            <p:spPr>
              <a:xfrm>
                <a:off x="3479350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4" name="Google Shape;7437;p104">
                <a:extLst>
                  <a:ext uri="{FF2B5EF4-FFF2-40B4-BE49-F238E27FC236}">
                    <a16:creationId xmlns:a16="http://schemas.microsoft.com/office/drawing/2014/main" id="{2C852F20-334D-460C-A444-50265CAA417D}"/>
                  </a:ext>
                </a:extLst>
              </p:cNvPr>
              <p:cNvSpPr/>
              <p:nvPr/>
            </p:nvSpPr>
            <p:spPr>
              <a:xfrm>
                <a:off x="4237523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2" name="Google Shape;7437;p104">
              <a:extLst>
                <a:ext uri="{FF2B5EF4-FFF2-40B4-BE49-F238E27FC236}">
                  <a16:creationId xmlns:a16="http://schemas.microsoft.com/office/drawing/2014/main" id="{9F04D867-5FC3-4A37-9A36-DAB8036BD676}"/>
                </a:ext>
              </a:extLst>
            </p:cNvPr>
            <p:cNvSpPr/>
            <p:nvPr/>
          </p:nvSpPr>
          <p:spPr>
            <a:xfrm>
              <a:off x="4992598" y="1791738"/>
              <a:ext cx="668953" cy="668958"/>
            </a:xfrm>
            <a:prstGeom prst="ellipse">
              <a:avLst/>
            </a:prstGeom>
            <a:solidFill>
              <a:srgbClr val="338AD7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051B3BD-7974-4FE4-A62D-BE6D09457CF3}"/>
              </a:ext>
            </a:extLst>
          </p:cNvPr>
          <p:cNvGrpSpPr/>
          <p:nvPr/>
        </p:nvGrpSpPr>
        <p:grpSpPr>
          <a:xfrm>
            <a:off x="1172587" y="2109482"/>
            <a:ext cx="2030886" cy="505726"/>
            <a:chOff x="3228803" y="1791738"/>
            <a:chExt cx="2686393" cy="668958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B350FB70-3D2B-4274-A8C6-911566C20948}"/>
                </a:ext>
              </a:extLst>
            </p:cNvPr>
            <p:cNvGrpSpPr/>
            <p:nvPr/>
          </p:nvGrpSpPr>
          <p:grpSpPr>
            <a:xfrm>
              <a:off x="3228803" y="1791738"/>
              <a:ext cx="1919581" cy="668958"/>
              <a:chOff x="3228803" y="1791738"/>
              <a:chExt cx="1919581" cy="668958"/>
            </a:xfrm>
          </p:grpSpPr>
          <p:sp>
            <p:nvSpPr>
              <p:cNvPr id="18" name="Google Shape;7437;p104">
                <a:extLst>
                  <a:ext uri="{FF2B5EF4-FFF2-40B4-BE49-F238E27FC236}">
                    <a16:creationId xmlns:a16="http://schemas.microsoft.com/office/drawing/2014/main" id="{E14EA676-080C-47A1-BAD7-CDF34718A648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9" name="Google Shape;7437;p104">
                <a:extLst>
                  <a:ext uri="{FF2B5EF4-FFF2-40B4-BE49-F238E27FC236}">
                    <a16:creationId xmlns:a16="http://schemas.microsoft.com/office/drawing/2014/main" id="{0D051432-ABEE-4769-B62F-D5F1EDE645EA}"/>
                  </a:ext>
                </a:extLst>
              </p:cNvPr>
              <p:cNvSpPr/>
              <p:nvPr/>
            </p:nvSpPr>
            <p:spPr>
              <a:xfrm>
                <a:off x="4479431" y="1791738"/>
                <a:ext cx="668953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Google Shape;7437;p104">
              <a:extLst>
                <a:ext uri="{FF2B5EF4-FFF2-40B4-BE49-F238E27FC236}">
                  <a16:creationId xmlns:a16="http://schemas.microsoft.com/office/drawing/2014/main" id="{30E71811-3244-4C11-B327-BFF9BD830FD4}"/>
                </a:ext>
              </a:extLst>
            </p:cNvPr>
            <p:cNvSpPr/>
            <p:nvPr/>
          </p:nvSpPr>
          <p:spPr>
            <a:xfrm>
              <a:off x="5246243" y="1791738"/>
              <a:ext cx="668953" cy="668958"/>
            </a:xfrm>
            <a:prstGeom prst="ellipse">
              <a:avLst/>
            </a:prstGeom>
            <a:solidFill>
              <a:srgbClr val="909090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C653B01-24EF-4CA6-A6A0-F132B1E75E5B}"/>
              </a:ext>
            </a:extLst>
          </p:cNvPr>
          <p:cNvGrpSpPr/>
          <p:nvPr/>
        </p:nvGrpSpPr>
        <p:grpSpPr>
          <a:xfrm>
            <a:off x="1172587" y="2706445"/>
            <a:ext cx="2030886" cy="505726"/>
            <a:chOff x="3228803" y="1791738"/>
            <a:chExt cx="2686393" cy="668958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B35C5565-F8EC-42E8-9EF9-3E3C5E47F16D}"/>
                </a:ext>
              </a:extLst>
            </p:cNvPr>
            <p:cNvGrpSpPr/>
            <p:nvPr/>
          </p:nvGrpSpPr>
          <p:grpSpPr>
            <a:xfrm>
              <a:off x="3228803" y="1791738"/>
              <a:ext cx="1444405" cy="668958"/>
              <a:chOff x="3228803" y="1791738"/>
              <a:chExt cx="1444405" cy="668958"/>
            </a:xfrm>
          </p:grpSpPr>
          <p:sp>
            <p:nvSpPr>
              <p:cNvPr id="28" name="Google Shape;7437;p104">
                <a:extLst>
                  <a:ext uri="{FF2B5EF4-FFF2-40B4-BE49-F238E27FC236}">
                    <a16:creationId xmlns:a16="http://schemas.microsoft.com/office/drawing/2014/main" id="{C3563FBA-01A6-451A-8F5C-F913042EFE49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Google Shape;7437;p104">
                <a:extLst>
                  <a:ext uri="{FF2B5EF4-FFF2-40B4-BE49-F238E27FC236}">
                    <a16:creationId xmlns:a16="http://schemas.microsoft.com/office/drawing/2014/main" id="{285B0348-CDCD-441B-A692-3A1CDA29C2FE}"/>
                  </a:ext>
                </a:extLst>
              </p:cNvPr>
              <p:cNvSpPr/>
              <p:nvPr/>
            </p:nvSpPr>
            <p:spPr>
              <a:xfrm>
                <a:off x="4004255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7" name="Google Shape;7437;p104">
              <a:extLst>
                <a:ext uri="{FF2B5EF4-FFF2-40B4-BE49-F238E27FC236}">
                  <a16:creationId xmlns:a16="http://schemas.microsoft.com/office/drawing/2014/main" id="{317A3A4A-F9A3-46B9-92EA-78916E682679}"/>
                </a:ext>
              </a:extLst>
            </p:cNvPr>
            <p:cNvSpPr/>
            <p:nvPr/>
          </p:nvSpPr>
          <p:spPr>
            <a:xfrm>
              <a:off x="5246243" y="1791738"/>
              <a:ext cx="668953" cy="668958"/>
            </a:xfrm>
            <a:prstGeom prst="ellipse">
              <a:avLst/>
            </a:prstGeom>
            <a:solidFill>
              <a:srgbClr val="909090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92DD08D-60B8-4794-96F6-91162CF60CDE}"/>
              </a:ext>
            </a:extLst>
          </p:cNvPr>
          <p:cNvGrpSpPr/>
          <p:nvPr/>
        </p:nvGrpSpPr>
        <p:grpSpPr>
          <a:xfrm>
            <a:off x="1172586" y="3303408"/>
            <a:ext cx="2030885" cy="505726"/>
            <a:chOff x="3228803" y="1791738"/>
            <a:chExt cx="2686392" cy="668958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CCFA94C-B5EA-4867-B0F0-27721C90975E}"/>
                </a:ext>
              </a:extLst>
            </p:cNvPr>
            <p:cNvGrpSpPr/>
            <p:nvPr/>
          </p:nvGrpSpPr>
          <p:grpSpPr>
            <a:xfrm>
              <a:off x="3228803" y="1791738"/>
              <a:ext cx="2686392" cy="668958"/>
              <a:chOff x="3228803" y="1791738"/>
              <a:chExt cx="2686392" cy="668958"/>
            </a:xfrm>
          </p:grpSpPr>
          <p:sp>
            <p:nvSpPr>
              <p:cNvPr id="33" name="Google Shape;7437;p104">
                <a:extLst>
                  <a:ext uri="{FF2B5EF4-FFF2-40B4-BE49-F238E27FC236}">
                    <a16:creationId xmlns:a16="http://schemas.microsoft.com/office/drawing/2014/main" id="{AB6D2F7A-08AF-4BEA-B552-658A86E154A7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4" name="Google Shape;7437;p104">
                <a:extLst>
                  <a:ext uri="{FF2B5EF4-FFF2-40B4-BE49-F238E27FC236}">
                    <a16:creationId xmlns:a16="http://schemas.microsoft.com/office/drawing/2014/main" id="{129E33D2-3048-417E-BDA1-2B1609BBEAEC}"/>
                  </a:ext>
                </a:extLst>
              </p:cNvPr>
              <p:cNvSpPr/>
              <p:nvPr/>
            </p:nvSpPr>
            <p:spPr>
              <a:xfrm>
                <a:off x="5246242" y="1791738"/>
                <a:ext cx="668953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32" name="Google Shape;7437;p104">
              <a:extLst>
                <a:ext uri="{FF2B5EF4-FFF2-40B4-BE49-F238E27FC236}">
                  <a16:creationId xmlns:a16="http://schemas.microsoft.com/office/drawing/2014/main" id="{57A369F3-7A75-4A28-978A-47D1BF76C2B2}"/>
                </a:ext>
              </a:extLst>
            </p:cNvPr>
            <p:cNvSpPr/>
            <p:nvPr/>
          </p:nvSpPr>
          <p:spPr>
            <a:xfrm>
              <a:off x="4004255" y="1791738"/>
              <a:ext cx="668953" cy="668958"/>
            </a:xfrm>
            <a:prstGeom prst="ellipse">
              <a:avLst/>
            </a:prstGeom>
            <a:solidFill>
              <a:srgbClr val="338AD7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8E303BF8-0DFA-455E-9415-DDF6FA9C0D97}"/>
              </a:ext>
            </a:extLst>
          </p:cNvPr>
          <p:cNvGrpSpPr/>
          <p:nvPr/>
        </p:nvGrpSpPr>
        <p:grpSpPr>
          <a:xfrm>
            <a:off x="1172587" y="3894086"/>
            <a:ext cx="2036588" cy="505726"/>
            <a:chOff x="3127593" y="1783424"/>
            <a:chExt cx="2693935" cy="66895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7BDE5504-DADB-4099-9DF5-EFF7B2B7C701}"/>
                </a:ext>
              </a:extLst>
            </p:cNvPr>
            <p:cNvGrpSpPr/>
            <p:nvPr/>
          </p:nvGrpSpPr>
          <p:grpSpPr>
            <a:xfrm>
              <a:off x="3127593" y="1783424"/>
              <a:ext cx="1670794" cy="668958"/>
              <a:chOff x="3127593" y="1783424"/>
              <a:chExt cx="1670794" cy="668958"/>
            </a:xfrm>
          </p:grpSpPr>
          <p:sp>
            <p:nvSpPr>
              <p:cNvPr id="38" name="Google Shape;7437;p104">
                <a:extLst>
                  <a:ext uri="{FF2B5EF4-FFF2-40B4-BE49-F238E27FC236}">
                    <a16:creationId xmlns:a16="http://schemas.microsoft.com/office/drawing/2014/main" id="{EB017D9C-403F-449A-B162-AF5449E28880}"/>
                  </a:ext>
                </a:extLst>
              </p:cNvPr>
              <p:cNvSpPr/>
              <p:nvPr/>
            </p:nvSpPr>
            <p:spPr>
              <a:xfrm>
                <a:off x="3127593" y="1783424"/>
                <a:ext cx="668953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9" name="Google Shape;7437;p104">
                <a:extLst>
                  <a:ext uri="{FF2B5EF4-FFF2-40B4-BE49-F238E27FC236}">
                    <a16:creationId xmlns:a16="http://schemas.microsoft.com/office/drawing/2014/main" id="{62DB3966-2757-4F0D-AF76-803DE95B4305}"/>
                  </a:ext>
                </a:extLst>
              </p:cNvPr>
              <p:cNvSpPr/>
              <p:nvPr/>
            </p:nvSpPr>
            <p:spPr>
              <a:xfrm>
                <a:off x="4129434" y="1783424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37" name="Google Shape;7437;p104">
              <a:extLst>
                <a:ext uri="{FF2B5EF4-FFF2-40B4-BE49-F238E27FC236}">
                  <a16:creationId xmlns:a16="http://schemas.microsoft.com/office/drawing/2014/main" id="{DBDE6FF3-2BE9-489F-B49A-2D6681FFA8FD}"/>
                </a:ext>
              </a:extLst>
            </p:cNvPr>
            <p:cNvSpPr/>
            <p:nvPr/>
          </p:nvSpPr>
          <p:spPr>
            <a:xfrm>
              <a:off x="5152575" y="1783424"/>
              <a:ext cx="668953" cy="668958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4" name="Gráfico 3" descr="Sinal de polegar para cima com preenchimento sólido">
            <a:extLst>
              <a:ext uri="{FF2B5EF4-FFF2-40B4-BE49-F238E27FC236}">
                <a16:creationId xmlns:a16="http://schemas.microsoft.com/office/drawing/2014/main" id="{16734756-8CC3-4EDA-BE75-4BF9ABB2E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580" y="1512519"/>
            <a:ext cx="505726" cy="505726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A25121F2-0A45-4C8F-A48F-13C0C7A91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460333" y="2706445"/>
            <a:ext cx="505726" cy="505726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7845E285-C868-4694-A2DC-16FBE21C6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333" y="2109482"/>
            <a:ext cx="505726" cy="505726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E00E1EB2-B88D-4728-8B15-B7B8D6DC7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333" y="3303408"/>
            <a:ext cx="505726" cy="505726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ACB694E7-1D7B-4AD6-A44C-CE35668C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460333" y="3900371"/>
            <a:ext cx="505726" cy="505726"/>
          </a:xfrm>
          <a:prstGeom prst="rect">
            <a:avLst/>
          </a:prstGeom>
        </p:spPr>
      </p:pic>
      <p:sp>
        <p:nvSpPr>
          <p:cNvPr id="44" name="Google Shape;222;p39">
            <a:extLst>
              <a:ext uri="{FF2B5EF4-FFF2-40B4-BE49-F238E27FC236}">
                <a16:creationId xmlns:a16="http://schemas.microsoft.com/office/drawing/2014/main" id="{195D2EEA-C128-496A-B61E-9B21E5710E08}"/>
              </a:ext>
            </a:extLst>
          </p:cNvPr>
          <p:cNvSpPr txBox="1">
            <a:spLocks/>
          </p:cNvSpPr>
          <p:nvPr/>
        </p:nvSpPr>
        <p:spPr>
          <a:xfrm>
            <a:off x="4029892" y="1635284"/>
            <a:ext cx="4630014" cy="260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858585"/>
              </a:buClr>
              <a:buSzPts val="1200"/>
            </a:pP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O subarranjo [A, B, C] possui duas UTVRs (A e B)</a:t>
            </a:r>
          </a:p>
        </p:txBody>
      </p:sp>
      <p:sp>
        <p:nvSpPr>
          <p:cNvPr id="45" name="Google Shape;222;p39">
            <a:extLst>
              <a:ext uri="{FF2B5EF4-FFF2-40B4-BE49-F238E27FC236}">
                <a16:creationId xmlns:a16="http://schemas.microsoft.com/office/drawing/2014/main" id="{CBF6F1BA-8731-40E0-911A-F50FC6A9682C}"/>
              </a:ext>
            </a:extLst>
          </p:cNvPr>
          <p:cNvSpPr txBox="1">
            <a:spLocks/>
          </p:cNvSpPr>
          <p:nvPr/>
        </p:nvSpPr>
        <p:spPr>
          <a:xfrm>
            <a:off x="4029892" y="2232247"/>
            <a:ext cx="4630014" cy="260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858585"/>
              </a:buClr>
              <a:buSzPts val="1200"/>
            </a:pP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O subarranjo [A] possui UTVR (A) e o subarranjo [B, C] possui UTRV (B)</a:t>
            </a:r>
          </a:p>
        </p:txBody>
      </p:sp>
      <p:sp>
        <p:nvSpPr>
          <p:cNvPr id="46" name="Google Shape;222;p39">
            <a:extLst>
              <a:ext uri="{FF2B5EF4-FFF2-40B4-BE49-F238E27FC236}">
                <a16:creationId xmlns:a16="http://schemas.microsoft.com/office/drawing/2014/main" id="{882B36CB-62CE-41CD-9332-3934A7D7734B}"/>
              </a:ext>
            </a:extLst>
          </p:cNvPr>
          <p:cNvSpPr txBox="1">
            <a:spLocks/>
          </p:cNvSpPr>
          <p:nvPr/>
        </p:nvSpPr>
        <p:spPr>
          <a:xfrm>
            <a:off x="4029892" y="2829210"/>
            <a:ext cx="4630014" cy="260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858585"/>
              </a:buClr>
              <a:buSzPts val="1200"/>
            </a:pP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O subarranjo [A, B] possui duas UTVRs (A e B), porém o subarranjo [C] </a:t>
            </a:r>
            <a:r>
              <a:rPr lang="pt-BR" sz="900" b="1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não possui </a:t>
            </a: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UTVR</a:t>
            </a:r>
          </a:p>
        </p:txBody>
      </p:sp>
      <p:sp>
        <p:nvSpPr>
          <p:cNvPr id="47" name="Google Shape;222;p39">
            <a:extLst>
              <a:ext uri="{FF2B5EF4-FFF2-40B4-BE49-F238E27FC236}">
                <a16:creationId xmlns:a16="http://schemas.microsoft.com/office/drawing/2014/main" id="{A654739E-4602-4A8C-BCF0-74B52F1AA485}"/>
              </a:ext>
            </a:extLst>
          </p:cNvPr>
          <p:cNvSpPr txBox="1">
            <a:spLocks/>
          </p:cNvSpPr>
          <p:nvPr/>
        </p:nvSpPr>
        <p:spPr>
          <a:xfrm>
            <a:off x="4029892" y="3426173"/>
            <a:ext cx="4630012" cy="260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858585"/>
              </a:buClr>
              <a:buSzPts val="1200"/>
            </a:pP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O subarranjo [A, C] possui UTVR (A) e o subarranjo [B] possui</a:t>
            </a:r>
            <a:r>
              <a:rPr lang="pt-BR" sz="900" b="1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 </a:t>
            </a: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UTVR (B)</a:t>
            </a:r>
          </a:p>
        </p:txBody>
      </p:sp>
      <p:sp>
        <p:nvSpPr>
          <p:cNvPr id="48" name="Google Shape;222;p39">
            <a:extLst>
              <a:ext uri="{FF2B5EF4-FFF2-40B4-BE49-F238E27FC236}">
                <a16:creationId xmlns:a16="http://schemas.microsoft.com/office/drawing/2014/main" id="{8357CD0F-815E-4146-B30E-63CDD8ABF836}"/>
              </a:ext>
            </a:extLst>
          </p:cNvPr>
          <p:cNvSpPr txBox="1">
            <a:spLocks/>
          </p:cNvSpPr>
          <p:nvPr/>
        </p:nvSpPr>
        <p:spPr>
          <a:xfrm>
            <a:off x="4029891" y="3942449"/>
            <a:ext cx="4630013" cy="260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858585"/>
              </a:buClr>
              <a:buSzPts val="1200"/>
            </a:pP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O subarranjo [A] possui UTVR (A), o subarranjo [B] possui</a:t>
            </a:r>
            <a:r>
              <a:rPr lang="pt-BR" sz="900" b="1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 </a:t>
            </a: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UTVR (B), porém o subarranjo [C] </a:t>
            </a:r>
            <a:r>
              <a:rPr lang="pt-BR" sz="900" b="1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não possui </a:t>
            </a: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UTVR</a:t>
            </a:r>
          </a:p>
        </p:txBody>
      </p:sp>
      <p:sp>
        <p:nvSpPr>
          <p:cNvPr id="49" name="Google Shape;222;p39">
            <a:extLst>
              <a:ext uri="{FF2B5EF4-FFF2-40B4-BE49-F238E27FC236}">
                <a16:creationId xmlns:a16="http://schemas.microsoft.com/office/drawing/2014/main" id="{1C4AC389-B24E-4A65-B82F-435B2E0A426F}"/>
              </a:ext>
            </a:extLst>
          </p:cNvPr>
          <p:cNvSpPr txBox="1">
            <a:spLocks/>
          </p:cNvSpPr>
          <p:nvPr/>
        </p:nvSpPr>
        <p:spPr>
          <a:xfrm>
            <a:off x="6075218" y="4765288"/>
            <a:ext cx="2575130" cy="260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rgbClr val="858585"/>
              </a:buClr>
              <a:buSzPts val="1200"/>
            </a:pP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Nota: cada cor representa um subarranjo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89E6CFE8-C204-41C1-BBC2-A49860FF5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0" y="468351"/>
            <a:ext cx="9143999" cy="10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Consórcio Y – </a:t>
            </a:r>
          </a:p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Arranjos Válidos</a:t>
            </a:r>
          </a:p>
          <a:p>
            <a:pPr algn="ctr">
              <a:buSzPts val="3000"/>
            </a:pPr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37A2518-9EE9-4434-B91E-EAEFA5698F13}"/>
              </a:ext>
            </a:extLst>
          </p:cNvPr>
          <p:cNvGrpSpPr/>
          <p:nvPr/>
        </p:nvGrpSpPr>
        <p:grpSpPr>
          <a:xfrm>
            <a:off x="3747139" y="1622988"/>
            <a:ext cx="1649722" cy="505726"/>
            <a:chOff x="3479350" y="1791738"/>
            <a:chExt cx="2182201" cy="668958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E6C0CDA-583F-462A-B0F4-0531C765E834}"/>
                </a:ext>
              </a:extLst>
            </p:cNvPr>
            <p:cNvGrpSpPr/>
            <p:nvPr/>
          </p:nvGrpSpPr>
          <p:grpSpPr>
            <a:xfrm>
              <a:off x="3479350" y="1791738"/>
              <a:ext cx="1427126" cy="668958"/>
              <a:chOff x="3479350" y="1791738"/>
              <a:chExt cx="1427126" cy="668958"/>
            </a:xfrm>
          </p:grpSpPr>
          <p:sp>
            <p:nvSpPr>
              <p:cNvPr id="23" name="Google Shape;7437;p104">
                <a:extLst>
                  <a:ext uri="{FF2B5EF4-FFF2-40B4-BE49-F238E27FC236}">
                    <a16:creationId xmlns:a16="http://schemas.microsoft.com/office/drawing/2014/main" id="{DCA8DA05-CE6F-4E3C-B7B6-B3735C985E5C}"/>
                  </a:ext>
                </a:extLst>
              </p:cNvPr>
              <p:cNvSpPr/>
              <p:nvPr/>
            </p:nvSpPr>
            <p:spPr>
              <a:xfrm>
                <a:off x="3479350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4" name="Google Shape;7437;p104">
                <a:extLst>
                  <a:ext uri="{FF2B5EF4-FFF2-40B4-BE49-F238E27FC236}">
                    <a16:creationId xmlns:a16="http://schemas.microsoft.com/office/drawing/2014/main" id="{BF2710E4-9C8A-4D81-B081-64627A055D91}"/>
                  </a:ext>
                </a:extLst>
              </p:cNvPr>
              <p:cNvSpPr/>
              <p:nvPr/>
            </p:nvSpPr>
            <p:spPr>
              <a:xfrm>
                <a:off x="4237523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2" name="Google Shape;7437;p104">
              <a:extLst>
                <a:ext uri="{FF2B5EF4-FFF2-40B4-BE49-F238E27FC236}">
                  <a16:creationId xmlns:a16="http://schemas.microsoft.com/office/drawing/2014/main" id="{A5AA8A67-2736-413E-ACEB-2C32B72CBB3C}"/>
                </a:ext>
              </a:extLst>
            </p:cNvPr>
            <p:cNvSpPr/>
            <p:nvPr/>
          </p:nvSpPr>
          <p:spPr>
            <a:xfrm>
              <a:off x="4992598" y="1791738"/>
              <a:ext cx="668953" cy="668958"/>
            </a:xfrm>
            <a:prstGeom prst="ellipse">
              <a:avLst/>
            </a:prstGeom>
            <a:solidFill>
              <a:srgbClr val="338AD7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1B4690B-A7C6-4851-8BF4-38244D7F7108}"/>
              </a:ext>
            </a:extLst>
          </p:cNvPr>
          <p:cNvGrpSpPr/>
          <p:nvPr/>
        </p:nvGrpSpPr>
        <p:grpSpPr>
          <a:xfrm>
            <a:off x="3488034" y="2493662"/>
            <a:ext cx="2030886" cy="505726"/>
            <a:chOff x="3228803" y="1791738"/>
            <a:chExt cx="2686393" cy="668958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D399F1FF-845A-4138-B141-6CDE2C87C699}"/>
                </a:ext>
              </a:extLst>
            </p:cNvPr>
            <p:cNvGrpSpPr/>
            <p:nvPr/>
          </p:nvGrpSpPr>
          <p:grpSpPr>
            <a:xfrm>
              <a:off x="3228803" y="1791738"/>
              <a:ext cx="1919581" cy="668958"/>
              <a:chOff x="3228803" y="1791738"/>
              <a:chExt cx="1919581" cy="668958"/>
            </a:xfrm>
          </p:grpSpPr>
          <p:sp>
            <p:nvSpPr>
              <p:cNvPr id="28" name="Google Shape;7437;p104">
                <a:extLst>
                  <a:ext uri="{FF2B5EF4-FFF2-40B4-BE49-F238E27FC236}">
                    <a16:creationId xmlns:a16="http://schemas.microsoft.com/office/drawing/2014/main" id="{899EA53C-E88C-4413-9E4E-2F5780F27612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9" name="Google Shape;7437;p104">
                <a:extLst>
                  <a:ext uri="{FF2B5EF4-FFF2-40B4-BE49-F238E27FC236}">
                    <a16:creationId xmlns:a16="http://schemas.microsoft.com/office/drawing/2014/main" id="{FB81E06D-E7AE-4AC3-9F5A-41380E8CE130}"/>
                  </a:ext>
                </a:extLst>
              </p:cNvPr>
              <p:cNvSpPr/>
              <p:nvPr/>
            </p:nvSpPr>
            <p:spPr>
              <a:xfrm>
                <a:off x="4479431" y="1791738"/>
                <a:ext cx="668953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7" name="Google Shape;7437;p104">
              <a:extLst>
                <a:ext uri="{FF2B5EF4-FFF2-40B4-BE49-F238E27FC236}">
                  <a16:creationId xmlns:a16="http://schemas.microsoft.com/office/drawing/2014/main" id="{66A0F60C-C101-4DCC-9AFD-870512A03D00}"/>
                </a:ext>
              </a:extLst>
            </p:cNvPr>
            <p:cNvSpPr/>
            <p:nvPr/>
          </p:nvSpPr>
          <p:spPr>
            <a:xfrm>
              <a:off x="5246243" y="1791738"/>
              <a:ext cx="668953" cy="668958"/>
            </a:xfrm>
            <a:prstGeom prst="ellipse">
              <a:avLst/>
            </a:prstGeom>
            <a:solidFill>
              <a:srgbClr val="909090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92D9ABB3-CCCF-4CC9-A559-DC09A6BD565E}"/>
              </a:ext>
            </a:extLst>
          </p:cNvPr>
          <p:cNvGrpSpPr/>
          <p:nvPr/>
        </p:nvGrpSpPr>
        <p:grpSpPr>
          <a:xfrm>
            <a:off x="3488034" y="3362720"/>
            <a:ext cx="2030885" cy="505726"/>
            <a:chOff x="3228803" y="1791738"/>
            <a:chExt cx="2686392" cy="66895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F0F75D5A-3CCC-4795-B113-52076D037EB0}"/>
                </a:ext>
              </a:extLst>
            </p:cNvPr>
            <p:cNvGrpSpPr/>
            <p:nvPr/>
          </p:nvGrpSpPr>
          <p:grpSpPr>
            <a:xfrm>
              <a:off x="3228803" y="1791738"/>
              <a:ext cx="2686392" cy="668958"/>
              <a:chOff x="3228803" y="1791738"/>
              <a:chExt cx="2686392" cy="668958"/>
            </a:xfrm>
          </p:grpSpPr>
          <p:sp>
            <p:nvSpPr>
              <p:cNvPr id="38" name="Google Shape;7437;p104">
                <a:extLst>
                  <a:ext uri="{FF2B5EF4-FFF2-40B4-BE49-F238E27FC236}">
                    <a16:creationId xmlns:a16="http://schemas.microsoft.com/office/drawing/2014/main" id="{67513542-404E-4263-8A42-04782368EB1F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9" name="Google Shape;7437;p104">
                <a:extLst>
                  <a:ext uri="{FF2B5EF4-FFF2-40B4-BE49-F238E27FC236}">
                    <a16:creationId xmlns:a16="http://schemas.microsoft.com/office/drawing/2014/main" id="{D3D7D78B-AD07-4FBB-9973-4C65B3579EA8}"/>
                  </a:ext>
                </a:extLst>
              </p:cNvPr>
              <p:cNvSpPr/>
              <p:nvPr/>
            </p:nvSpPr>
            <p:spPr>
              <a:xfrm>
                <a:off x="5246242" y="1791738"/>
                <a:ext cx="668953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37" name="Google Shape;7437;p104">
              <a:extLst>
                <a:ext uri="{FF2B5EF4-FFF2-40B4-BE49-F238E27FC236}">
                  <a16:creationId xmlns:a16="http://schemas.microsoft.com/office/drawing/2014/main" id="{CC766E0F-CBE6-4C8F-AA68-1373E78B189D}"/>
                </a:ext>
              </a:extLst>
            </p:cNvPr>
            <p:cNvSpPr/>
            <p:nvPr/>
          </p:nvSpPr>
          <p:spPr>
            <a:xfrm>
              <a:off x="4004255" y="1791738"/>
              <a:ext cx="668953" cy="668958"/>
            </a:xfrm>
            <a:prstGeom prst="ellipse">
              <a:avLst/>
            </a:prstGeom>
            <a:solidFill>
              <a:srgbClr val="338AD7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0" name="Google Shape;222;p39">
            <a:extLst>
              <a:ext uri="{FF2B5EF4-FFF2-40B4-BE49-F238E27FC236}">
                <a16:creationId xmlns:a16="http://schemas.microsoft.com/office/drawing/2014/main" id="{3E859844-9E35-4846-A697-AB04B3820941}"/>
              </a:ext>
            </a:extLst>
          </p:cNvPr>
          <p:cNvSpPr txBox="1">
            <a:spLocks/>
          </p:cNvSpPr>
          <p:nvPr/>
        </p:nvSpPr>
        <p:spPr>
          <a:xfrm>
            <a:off x="6075218" y="4765288"/>
            <a:ext cx="2575130" cy="260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rgbClr val="858585"/>
              </a:buClr>
              <a:buSzPts val="1200"/>
            </a:pP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Nota: cada cor representa um subarranjo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E0497F88-E83E-4F0E-B679-1078527C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96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8" name="Google Shape;5208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" sz="11500" dirty="0"/>
              <a:t>8.388.607</a:t>
            </a:r>
            <a:endParaRPr sz="11500" dirty="0"/>
          </a:p>
        </p:txBody>
      </p:sp>
      <p:sp>
        <p:nvSpPr>
          <p:cNvPr id="5209" name="Google Shape;5209;p4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É a quantidade de </a:t>
            </a:r>
            <a:r>
              <a:rPr lang="pt-BR" b="1" dirty="0">
                <a:solidFill>
                  <a:srgbClr val="FFFFFF"/>
                </a:solidFill>
              </a:rPr>
              <a:t>combinações</a:t>
            </a:r>
            <a:r>
              <a:rPr lang="pt-BR" dirty="0">
                <a:solidFill>
                  <a:srgbClr val="FFFFFF"/>
                </a:solidFill>
              </a:rPr>
              <a:t> possíveis para um consórcio de </a:t>
            </a:r>
            <a:r>
              <a:rPr lang="pt-BR" b="1" dirty="0">
                <a:solidFill>
                  <a:srgbClr val="FFFFFF"/>
                </a:solidFill>
              </a:rPr>
              <a:t>24 municípios </a:t>
            </a:r>
            <a:r>
              <a:rPr lang="pt-BR" dirty="0">
                <a:solidFill>
                  <a:srgbClr val="FFFFFF"/>
                </a:solidFill>
              </a:rPr>
              <a:t>considerando no máximo dois </a:t>
            </a:r>
            <a:r>
              <a:rPr lang="pt-BR" b="1" dirty="0">
                <a:solidFill>
                  <a:srgbClr val="FFFFFF"/>
                </a:solidFill>
              </a:rPr>
              <a:t>subarranjos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2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06F"/>
        </a:solidFill>
        <a:effectLst/>
      </p:bgPr>
    </p:bg>
    <p:spTree>
      <p:nvGrpSpPr>
        <p:cNvPr id="1" name="Shape 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8" name="Google Shape;5208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" sz="11500" dirty="0"/>
              <a:t>16.777.215</a:t>
            </a:r>
            <a:endParaRPr sz="11500" dirty="0"/>
          </a:p>
        </p:txBody>
      </p:sp>
      <p:sp>
        <p:nvSpPr>
          <p:cNvPr id="5209" name="Google Shape;5209;p4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É a quantidade de </a:t>
            </a:r>
            <a:r>
              <a:rPr lang="pt-BR" b="1" dirty="0">
                <a:solidFill>
                  <a:srgbClr val="FFFFFF"/>
                </a:solidFill>
              </a:rPr>
              <a:t>combinações</a:t>
            </a:r>
            <a:r>
              <a:rPr lang="pt-BR" dirty="0">
                <a:solidFill>
                  <a:srgbClr val="FFFFFF"/>
                </a:solidFill>
              </a:rPr>
              <a:t> possíveis para um consórcio de </a:t>
            </a:r>
            <a:r>
              <a:rPr lang="pt-BR" b="1" dirty="0">
                <a:solidFill>
                  <a:srgbClr val="FFFFFF"/>
                </a:solidFill>
              </a:rPr>
              <a:t>25 municípios </a:t>
            </a:r>
            <a:r>
              <a:rPr lang="pt-BR" dirty="0">
                <a:solidFill>
                  <a:srgbClr val="FFFFFF"/>
                </a:solidFill>
              </a:rPr>
              <a:t>considerando no máximo dois </a:t>
            </a:r>
            <a:r>
              <a:rPr lang="pt-BR" b="1" dirty="0">
                <a:solidFill>
                  <a:srgbClr val="FFFFFF"/>
                </a:solidFill>
              </a:rPr>
              <a:t>subarranjos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893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Google Shape;5190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Quantidade de Combinações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graphicFrame>
        <p:nvGraphicFramePr>
          <p:cNvPr id="5191" name="Google Shape;5191;p46"/>
          <p:cNvGraphicFramePr/>
          <p:nvPr>
            <p:extLst>
              <p:ext uri="{D42A27DB-BD31-4B8C-83A1-F6EECF244321}">
                <p14:modId xmlns:p14="http://schemas.microsoft.com/office/powerpoint/2010/main" val="1426407179"/>
              </p:ext>
            </p:extLst>
          </p:nvPr>
        </p:nvGraphicFramePr>
        <p:xfrm>
          <a:off x="216001" y="1334699"/>
          <a:ext cx="8711998" cy="3240003"/>
        </p:xfrm>
        <a:graphic>
          <a:graphicData uri="http://schemas.openxmlformats.org/drawingml/2006/table">
            <a:tbl>
              <a:tblPr>
                <a:noFill/>
                <a:tableStyleId>{EEA67C71-E2A5-498B-A6EA-392193F8E3D3}</a:tableStyleId>
              </a:tblPr>
              <a:tblGrid>
                <a:gridCol w="836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000">
                  <a:extLst>
                    <a:ext uri="{9D8B030D-6E8A-4147-A177-3AD203B41FA5}">
                      <a16:colId xmlns:a16="http://schemas.microsoft.com/office/drawing/2014/main" val="1816937814"/>
                    </a:ext>
                  </a:extLst>
                </a:gridCol>
                <a:gridCol w="726000">
                  <a:extLst>
                    <a:ext uri="{9D8B030D-6E8A-4147-A177-3AD203B41FA5}">
                      <a16:colId xmlns:a16="http://schemas.microsoft.com/office/drawing/2014/main" val="383679312"/>
                    </a:ext>
                  </a:extLst>
                </a:gridCol>
                <a:gridCol w="726000">
                  <a:extLst>
                    <a:ext uri="{9D8B030D-6E8A-4147-A177-3AD203B41FA5}">
                      <a16:colId xmlns:a16="http://schemas.microsoft.com/office/drawing/2014/main" val="3603414482"/>
                    </a:ext>
                  </a:extLst>
                </a:gridCol>
                <a:gridCol w="726000">
                  <a:extLst>
                    <a:ext uri="{9D8B030D-6E8A-4147-A177-3AD203B41FA5}">
                      <a16:colId xmlns:a16="http://schemas.microsoft.com/office/drawing/2014/main" val="1889944612"/>
                    </a:ext>
                  </a:extLst>
                </a:gridCol>
                <a:gridCol w="726000">
                  <a:extLst>
                    <a:ext uri="{9D8B030D-6E8A-4147-A177-3AD203B41FA5}">
                      <a16:colId xmlns:a16="http://schemas.microsoft.com/office/drawing/2014/main" val="3473701515"/>
                    </a:ext>
                  </a:extLst>
                </a:gridCol>
                <a:gridCol w="726000">
                  <a:extLst>
                    <a:ext uri="{9D8B030D-6E8A-4147-A177-3AD203B41FA5}">
                      <a16:colId xmlns:a16="http://schemas.microsoft.com/office/drawing/2014/main" val="124591199"/>
                    </a:ext>
                  </a:extLst>
                </a:gridCol>
                <a:gridCol w="726000">
                  <a:extLst>
                    <a:ext uri="{9D8B030D-6E8A-4147-A177-3AD203B41FA5}">
                      <a16:colId xmlns:a16="http://schemas.microsoft.com/office/drawing/2014/main" val="3251673042"/>
                    </a:ext>
                  </a:extLst>
                </a:gridCol>
                <a:gridCol w="726000">
                  <a:extLst>
                    <a:ext uri="{9D8B030D-6E8A-4147-A177-3AD203B41FA5}">
                      <a16:colId xmlns:a16="http://schemas.microsoft.com/office/drawing/2014/main" val="2297254418"/>
                    </a:ext>
                  </a:extLst>
                </a:gridCol>
              </a:tblGrid>
              <a:tr h="5138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Municípios</a:t>
                      </a:r>
                      <a:endParaRPr sz="1050" u="none" strike="noStrike" cap="none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E60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b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50" b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50" b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50" b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849661"/>
                  </a:ext>
                </a:extLst>
              </a:tr>
              <a:tr h="387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52</a:t>
                      </a:r>
                      <a:endParaRPr sz="1050" b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299340"/>
                  </a:ext>
                </a:extLst>
              </a:tr>
              <a:tr h="387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 sz="1050" b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695845"/>
                  </a:ext>
                </a:extLst>
              </a:tr>
              <a:tr h="3872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50" b="1" u="none" strike="noStrike" cap="none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34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511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9.330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34.105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42.525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22.827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5.880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750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45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5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050" b="1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115.975</a:t>
                      </a:r>
                      <a:endParaRPr sz="1050" b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B7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949177"/>
                  </a:ext>
                </a:extLst>
              </a:tr>
            </a:tbl>
          </a:graphicData>
        </a:graphic>
      </p:graphicFrame>
      <p:sp>
        <p:nvSpPr>
          <p:cNvPr id="2" name="Chave Esquerda 1">
            <a:extLst>
              <a:ext uri="{FF2B5EF4-FFF2-40B4-BE49-F238E27FC236}">
                <a16:creationId xmlns:a16="http://schemas.microsoft.com/office/drawing/2014/main" id="{8982267B-CDBF-46C6-8D97-951FE71A57A6}"/>
              </a:ext>
            </a:extLst>
          </p:cNvPr>
          <p:cNvSpPr/>
          <p:nvPr/>
        </p:nvSpPr>
        <p:spPr>
          <a:xfrm rot="5400000">
            <a:off x="4562988" y="-2306162"/>
            <a:ext cx="133799" cy="7110212"/>
          </a:xfrm>
          <a:prstGeom prst="lef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1E0ADF-8759-41A3-BE4B-1340212C07BD}"/>
              </a:ext>
            </a:extLst>
          </p:cNvPr>
          <p:cNvSpPr txBox="1"/>
          <p:nvPr/>
        </p:nvSpPr>
        <p:spPr>
          <a:xfrm>
            <a:off x="1074781" y="973870"/>
            <a:ext cx="711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909090"/>
                </a:solidFill>
              </a:rPr>
              <a:t>Quantidade de subarranjos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3DD12496-E4B7-474B-8BE0-03C1B481A120}"/>
              </a:ext>
            </a:extLst>
          </p:cNvPr>
          <p:cNvSpPr/>
          <p:nvPr/>
        </p:nvSpPr>
        <p:spPr>
          <a:xfrm rot="16200000">
            <a:off x="4562986" y="1133344"/>
            <a:ext cx="133799" cy="7110212"/>
          </a:xfrm>
          <a:prstGeom prst="leftBrac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E836DC-1472-4005-A918-1630943A858F}"/>
              </a:ext>
            </a:extLst>
          </p:cNvPr>
          <p:cNvSpPr txBox="1"/>
          <p:nvPr/>
        </p:nvSpPr>
        <p:spPr>
          <a:xfrm>
            <a:off x="1016893" y="4755350"/>
            <a:ext cx="711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dirty="0">
                <a:solidFill>
                  <a:srgbClr val="909090"/>
                </a:solidFill>
              </a:rPr>
              <a:t>Quantidade de combinações possíveis de acordo com a quantidade de subarranjos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0CA298E-A6CD-417F-8E8D-E87B6D07B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9" y="122582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48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Performance</a:t>
            </a:r>
          </a:p>
          <a:p>
            <a:pPr algn="ctr">
              <a:buSzPts val="3000"/>
            </a:pPr>
            <a:endParaRPr lang="pt-BR" dirty="0"/>
          </a:p>
        </p:txBody>
      </p:sp>
      <p:sp>
        <p:nvSpPr>
          <p:cNvPr id="25" name="Google Shape;217;p39">
            <a:extLst>
              <a:ext uri="{FF2B5EF4-FFF2-40B4-BE49-F238E27FC236}">
                <a16:creationId xmlns:a16="http://schemas.microsoft.com/office/drawing/2014/main" id="{196020D0-6FC1-4F89-9D5C-DC08FD1EDB42}"/>
              </a:ext>
            </a:extLst>
          </p:cNvPr>
          <p:cNvSpPr txBox="1">
            <a:spLocks/>
          </p:cNvSpPr>
          <p:nvPr/>
        </p:nvSpPr>
        <p:spPr>
          <a:xfrm>
            <a:off x="944137" y="2199000"/>
            <a:ext cx="7255725" cy="1579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Mesmo considerando todo o poder computacional atual, </a:t>
            </a:r>
            <a:r>
              <a:rPr lang="pt-BR" sz="1600" b="1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descobrir</a:t>
            </a:r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todas a combinações possíveis e </a:t>
            </a:r>
            <a:r>
              <a:rPr lang="pt-BR" sz="1600" b="1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avaliar</a:t>
            </a:r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milhões de arranjos </a:t>
            </a:r>
            <a:r>
              <a:rPr lang="pt-BR" sz="1600" b="1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não é uma tarefa simples</a:t>
            </a:r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para um computador convencional.</a:t>
            </a:r>
            <a:endParaRPr lang="pt-BR" sz="1600" dirty="0">
              <a:solidFill>
                <a:srgbClr val="85858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6484B5-11F2-4BAA-B1A8-6BEB7201E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3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Clusterização</a:t>
            </a:r>
          </a:p>
          <a:p>
            <a:pPr algn="ctr">
              <a:buSzPts val="3000"/>
            </a:pPr>
            <a:endParaRPr lang="pt-BR" dirty="0"/>
          </a:p>
        </p:txBody>
      </p:sp>
      <p:sp>
        <p:nvSpPr>
          <p:cNvPr id="25" name="Google Shape;217;p39">
            <a:extLst>
              <a:ext uri="{FF2B5EF4-FFF2-40B4-BE49-F238E27FC236}">
                <a16:creationId xmlns:a16="http://schemas.microsoft.com/office/drawing/2014/main" id="{196020D0-6FC1-4F89-9D5C-DC08FD1EDB42}"/>
              </a:ext>
            </a:extLst>
          </p:cNvPr>
          <p:cNvSpPr txBox="1">
            <a:spLocks/>
          </p:cNvSpPr>
          <p:nvPr/>
        </p:nvSpPr>
        <p:spPr>
          <a:xfrm>
            <a:off x="944137" y="2199000"/>
            <a:ext cx="7255725" cy="1546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Para consórcios com um número muito grande de municípios, foi criado o conceito de </a:t>
            </a:r>
            <a:r>
              <a:rPr lang="pt-BR" sz="1600" dirty="0" err="1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clusterização</a:t>
            </a:r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, </a:t>
            </a:r>
            <a:r>
              <a:rPr lang="pt-BR" sz="1600" b="1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onde os munícipios com menor distância são agrupados</a:t>
            </a:r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antes da identificação das combinações. Dessa forma, menos combinações serão geradas, possibilitando a utilização da ferramenta em um computador convencional.</a:t>
            </a:r>
            <a:endParaRPr lang="pt-BR" sz="1600" b="1" dirty="0">
              <a:solidFill>
                <a:srgbClr val="85858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0A4B49-67B0-4178-9F07-3EEA09A96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0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249377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BAA7C501-F336-4AD4-B53C-28D730A46936}"/>
              </a:ext>
            </a:extLst>
          </p:cNvPr>
          <p:cNvSpPr/>
          <p:nvPr/>
        </p:nvSpPr>
        <p:spPr>
          <a:xfrm>
            <a:off x="1653989" y="264103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62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40FCCA47-F99C-47A0-9025-C2AB7087E4F9}"/>
              </a:ext>
            </a:extLst>
          </p:cNvPr>
          <p:cNvGrpSpPr/>
          <p:nvPr/>
        </p:nvGrpSpPr>
        <p:grpSpPr>
          <a:xfrm>
            <a:off x="3778107" y="477875"/>
            <a:ext cx="1585875" cy="1585875"/>
            <a:chOff x="3778107" y="477875"/>
            <a:chExt cx="1585875" cy="1585875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AA1EF49-9D2F-4A6B-9DBF-56B445A25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778107" y="477875"/>
              <a:ext cx="1585875" cy="1585875"/>
            </a:xfrm>
            <a:prstGeom prst="rect">
              <a:avLst/>
            </a:prstGeom>
            <a:ln w="31750">
              <a:noFill/>
            </a:ln>
          </p:spPr>
        </p:pic>
        <p:sp>
          <p:nvSpPr>
            <p:cNvPr id="17" name="Fluxograma: Conector 16">
              <a:extLst>
                <a:ext uri="{FF2B5EF4-FFF2-40B4-BE49-F238E27FC236}">
                  <a16:creationId xmlns:a16="http://schemas.microsoft.com/office/drawing/2014/main" id="{DDA6F41F-EBE3-4B4F-8D7C-8999DF949F07}"/>
                </a:ext>
              </a:extLst>
            </p:cNvPr>
            <p:cNvSpPr/>
            <p:nvPr/>
          </p:nvSpPr>
          <p:spPr>
            <a:xfrm>
              <a:off x="3808089" y="507451"/>
              <a:ext cx="1525910" cy="1526721"/>
            </a:xfrm>
            <a:prstGeom prst="flowChartConnector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Google Shape;199;p37">
            <a:extLst>
              <a:ext uri="{FF2B5EF4-FFF2-40B4-BE49-F238E27FC236}">
                <a16:creationId xmlns:a16="http://schemas.microsoft.com/office/drawing/2014/main" id="{F466536D-9007-44DD-8B95-058ECAE0F614}"/>
              </a:ext>
            </a:extLst>
          </p:cNvPr>
          <p:cNvSpPr txBox="1">
            <a:spLocks/>
          </p:cNvSpPr>
          <p:nvPr/>
        </p:nvSpPr>
        <p:spPr>
          <a:xfrm>
            <a:off x="2469035" y="2868409"/>
            <a:ext cx="6674964" cy="342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Bacharel em </a:t>
            </a:r>
            <a:r>
              <a:rPr lang="pt-BR" b="1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Ciência da Computação </a:t>
            </a:r>
            <a:r>
              <a:rPr lang="pt-BR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pela PUCPR</a:t>
            </a:r>
          </a:p>
        </p:txBody>
      </p:sp>
      <p:sp>
        <p:nvSpPr>
          <p:cNvPr id="23" name="Google Shape;197;p37">
            <a:extLst>
              <a:ext uri="{FF2B5EF4-FFF2-40B4-BE49-F238E27FC236}">
                <a16:creationId xmlns:a16="http://schemas.microsoft.com/office/drawing/2014/main" id="{F59EA8E6-3E10-4025-B475-930EEFDF11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076625"/>
            <a:ext cx="9144000" cy="94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dirty="0"/>
              <a:t>Cristian Simioni Milani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25" name="Google Shape;199;p37">
            <a:extLst>
              <a:ext uri="{FF2B5EF4-FFF2-40B4-BE49-F238E27FC236}">
                <a16:creationId xmlns:a16="http://schemas.microsoft.com/office/drawing/2014/main" id="{D574C9DC-CCC4-415F-9F15-5AD9B16045D6}"/>
              </a:ext>
            </a:extLst>
          </p:cNvPr>
          <p:cNvSpPr txBox="1">
            <a:spLocks/>
          </p:cNvSpPr>
          <p:nvPr/>
        </p:nvSpPr>
        <p:spPr>
          <a:xfrm>
            <a:off x="2461656" y="3218531"/>
            <a:ext cx="6719266" cy="342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Mestre em </a:t>
            </a:r>
            <a:r>
              <a:rPr lang="pt-BR" b="1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Informática</a:t>
            </a:r>
            <a:r>
              <a:rPr lang="pt-BR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pela PUCPR</a:t>
            </a:r>
          </a:p>
        </p:txBody>
      </p:sp>
      <p:sp>
        <p:nvSpPr>
          <p:cNvPr id="58" name="Google Shape;199;p37">
            <a:extLst>
              <a:ext uri="{FF2B5EF4-FFF2-40B4-BE49-F238E27FC236}">
                <a16:creationId xmlns:a16="http://schemas.microsoft.com/office/drawing/2014/main" id="{A0A9083B-98D9-432C-B729-7E262490D723}"/>
              </a:ext>
            </a:extLst>
          </p:cNvPr>
          <p:cNvSpPr txBox="1">
            <a:spLocks/>
          </p:cNvSpPr>
          <p:nvPr/>
        </p:nvSpPr>
        <p:spPr>
          <a:xfrm>
            <a:off x="2457858" y="3586882"/>
            <a:ext cx="6719266" cy="342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Trabalhou em empresas como </a:t>
            </a:r>
            <a:r>
              <a:rPr lang="pt-BR" b="1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Siemens</a:t>
            </a:r>
            <a:r>
              <a:rPr lang="pt-BR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pt-BR" b="1" dirty="0" err="1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Atlassian</a:t>
            </a:r>
            <a:endParaRPr lang="pt-BR" b="1" dirty="0">
              <a:solidFill>
                <a:srgbClr val="9090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9" name="Google Shape;199;p37">
            <a:extLst>
              <a:ext uri="{FF2B5EF4-FFF2-40B4-BE49-F238E27FC236}">
                <a16:creationId xmlns:a16="http://schemas.microsoft.com/office/drawing/2014/main" id="{1B7D6418-8524-40A4-9B50-3F56CE4F7939}"/>
              </a:ext>
            </a:extLst>
          </p:cNvPr>
          <p:cNvSpPr txBox="1">
            <a:spLocks/>
          </p:cNvSpPr>
          <p:nvPr/>
        </p:nvSpPr>
        <p:spPr>
          <a:xfrm>
            <a:off x="-956" y="2387791"/>
            <a:ext cx="9143999" cy="343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100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www.cristiansimioni.com</a:t>
            </a:r>
          </a:p>
        </p:txBody>
      </p:sp>
      <p:sp>
        <p:nvSpPr>
          <p:cNvPr id="60" name="Google Shape;199;p37">
            <a:extLst>
              <a:ext uri="{FF2B5EF4-FFF2-40B4-BE49-F238E27FC236}">
                <a16:creationId xmlns:a16="http://schemas.microsoft.com/office/drawing/2014/main" id="{2E02548F-D166-4027-89B6-BB5340CD4952}"/>
              </a:ext>
            </a:extLst>
          </p:cNvPr>
          <p:cNvSpPr txBox="1">
            <a:spLocks/>
          </p:cNvSpPr>
          <p:nvPr/>
        </p:nvSpPr>
        <p:spPr>
          <a:xfrm>
            <a:off x="2457858" y="3916213"/>
            <a:ext cx="6719266" cy="342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Mais de </a:t>
            </a:r>
            <a:r>
              <a:rPr lang="pt-BR" b="1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 anos </a:t>
            </a:r>
            <a:r>
              <a:rPr lang="pt-BR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experiência em TI</a:t>
            </a:r>
            <a:endParaRPr lang="pt-BR" b="1" dirty="0">
              <a:solidFill>
                <a:srgbClr val="9090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66" name="Google Shape;11099;p73">
            <a:extLst>
              <a:ext uri="{FF2B5EF4-FFF2-40B4-BE49-F238E27FC236}">
                <a16:creationId xmlns:a16="http://schemas.microsoft.com/office/drawing/2014/main" id="{8A047A88-9609-4FDD-90A7-D93C4CDB36AB}"/>
              </a:ext>
            </a:extLst>
          </p:cNvPr>
          <p:cNvGrpSpPr/>
          <p:nvPr/>
        </p:nvGrpSpPr>
        <p:grpSpPr>
          <a:xfrm>
            <a:off x="2173656" y="3961897"/>
            <a:ext cx="288000" cy="288000"/>
            <a:chOff x="-34032200" y="2634975"/>
            <a:chExt cx="292225" cy="292250"/>
          </a:xfrm>
        </p:grpSpPr>
        <p:sp>
          <p:nvSpPr>
            <p:cNvPr id="67" name="Google Shape;11100;p73">
              <a:extLst>
                <a:ext uri="{FF2B5EF4-FFF2-40B4-BE49-F238E27FC236}">
                  <a16:creationId xmlns:a16="http://schemas.microsoft.com/office/drawing/2014/main" id="{E43B3B8B-CFB7-4947-9975-D0CB320DA039}"/>
                </a:ext>
              </a:extLst>
            </p:cNvPr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101;p73">
              <a:extLst>
                <a:ext uri="{FF2B5EF4-FFF2-40B4-BE49-F238E27FC236}">
                  <a16:creationId xmlns:a16="http://schemas.microsoft.com/office/drawing/2014/main" id="{ECA9EBC3-4181-45E9-ACB7-30A4F74B9623}"/>
                </a:ext>
              </a:extLst>
            </p:cNvPr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102;p73">
              <a:extLst>
                <a:ext uri="{FF2B5EF4-FFF2-40B4-BE49-F238E27FC236}">
                  <a16:creationId xmlns:a16="http://schemas.microsoft.com/office/drawing/2014/main" id="{FA8BB1C5-BA1D-4D87-8EBE-488569A5BDC1}"/>
                </a:ext>
              </a:extLst>
            </p:cNvPr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12796;p77">
            <a:extLst>
              <a:ext uri="{FF2B5EF4-FFF2-40B4-BE49-F238E27FC236}">
                <a16:creationId xmlns:a16="http://schemas.microsoft.com/office/drawing/2014/main" id="{9A3A7A65-C899-4474-92B3-B128AC98EAF0}"/>
              </a:ext>
            </a:extLst>
          </p:cNvPr>
          <p:cNvSpPr/>
          <p:nvPr/>
        </p:nvSpPr>
        <p:spPr>
          <a:xfrm>
            <a:off x="2173656" y="3613346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8974;p68">
            <a:extLst>
              <a:ext uri="{FF2B5EF4-FFF2-40B4-BE49-F238E27FC236}">
                <a16:creationId xmlns:a16="http://schemas.microsoft.com/office/drawing/2014/main" id="{831510E3-BD9F-4A66-B264-52163BB2BCE0}"/>
              </a:ext>
            </a:extLst>
          </p:cNvPr>
          <p:cNvGrpSpPr/>
          <p:nvPr/>
        </p:nvGrpSpPr>
        <p:grpSpPr>
          <a:xfrm>
            <a:off x="2185023" y="4295581"/>
            <a:ext cx="252000" cy="288000"/>
            <a:chOff x="1516475" y="238075"/>
            <a:chExt cx="424650" cy="483175"/>
          </a:xfrm>
        </p:grpSpPr>
        <p:sp>
          <p:nvSpPr>
            <p:cNvPr id="75" name="Google Shape;8975;p68">
              <a:extLst>
                <a:ext uri="{FF2B5EF4-FFF2-40B4-BE49-F238E27FC236}">
                  <a16:creationId xmlns:a16="http://schemas.microsoft.com/office/drawing/2014/main" id="{ACB79935-EA96-426A-9D5A-AD03C759A578}"/>
                </a:ext>
              </a:extLst>
            </p:cNvPr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 w="0"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8976;p68">
              <a:extLst>
                <a:ext uri="{FF2B5EF4-FFF2-40B4-BE49-F238E27FC236}">
                  <a16:creationId xmlns:a16="http://schemas.microsoft.com/office/drawing/2014/main" id="{0A141355-CE09-4222-AA18-5C5C9F70077B}"/>
                </a:ext>
              </a:extLst>
            </p:cNvPr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 w="0"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" name="Google Shape;199;p37">
            <a:extLst>
              <a:ext uri="{FF2B5EF4-FFF2-40B4-BE49-F238E27FC236}">
                <a16:creationId xmlns:a16="http://schemas.microsoft.com/office/drawing/2014/main" id="{F3E00D14-A4D5-4E36-A8BB-A7644BA73C0C}"/>
              </a:ext>
            </a:extLst>
          </p:cNvPr>
          <p:cNvSpPr txBox="1">
            <a:spLocks/>
          </p:cNvSpPr>
          <p:nvPr/>
        </p:nvSpPr>
        <p:spPr>
          <a:xfrm>
            <a:off x="2457858" y="4277218"/>
            <a:ext cx="6719266" cy="342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Curitiba</a:t>
            </a:r>
            <a:r>
              <a:rPr lang="pt-BR" dirty="0">
                <a:solidFill>
                  <a:srgbClr val="9090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Paraná</a:t>
            </a:r>
          </a:p>
        </p:txBody>
      </p:sp>
      <p:sp>
        <p:nvSpPr>
          <p:cNvPr id="78" name="Google Shape;10827;p72">
            <a:extLst>
              <a:ext uri="{FF2B5EF4-FFF2-40B4-BE49-F238E27FC236}">
                <a16:creationId xmlns:a16="http://schemas.microsoft.com/office/drawing/2014/main" id="{1A9790F5-9E22-4500-A4CE-2F563E68C828}"/>
              </a:ext>
            </a:extLst>
          </p:cNvPr>
          <p:cNvSpPr/>
          <p:nvPr/>
        </p:nvSpPr>
        <p:spPr>
          <a:xfrm>
            <a:off x="2181035" y="3271603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0827;p72">
            <a:extLst>
              <a:ext uri="{FF2B5EF4-FFF2-40B4-BE49-F238E27FC236}">
                <a16:creationId xmlns:a16="http://schemas.microsoft.com/office/drawing/2014/main" id="{A7CA2103-B23A-4D1D-820A-84BB12913E9E}"/>
              </a:ext>
            </a:extLst>
          </p:cNvPr>
          <p:cNvSpPr/>
          <p:nvPr/>
        </p:nvSpPr>
        <p:spPr>
          <a:xfrm>
            <a:off x="2184562" y="2920192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B1A0AA1-7D9F-41BF-A804-5C300F67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3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E552832-9E1B-4753-A09B-FA6444497A0D}"/>
              </a:ext>
            </a:extLst>
          </p:cNvPr>
          <p:cNvSpPr/>
          <p:nvPr/>
        </p:nvSpPr>
        <p:spPr>
          <a:xfrm rot="19965556">
            <a:off x="2326976" y="2410166"/>
            <a:ext cx="763865" cy="46401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08EF4CF8-B2BF-45EE-8BFE-446D8E245A67}"/>
              </a:ext>
            </a:extLst>
          </p:cNvPr>
          <p:cNvSpPr/>
          <p:nvPr/>
        </p:nvSpPr>
        <p:spPr>
          <a:xfrm>
            <a:off x="1653989" y="264103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887E9687-E756-481A-86B5-6F4A9218F7E5}"/>
              </a:ext>
            </a:extLst>
          </p:cNvPr>
          <p:cNvSpPr/>
          <p:nvPr/>
        </p:nvSpPr>
        <p:spPr>
          <a:xfrm>
            <a:off x="2574434" y="239693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40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E552832-9E1B-4753-A09B-FA6444497A0D}"/>
              </a:ext>
            </a:extLst>
          </p:cNvPr>
          <p:cNvSpPr/>
          <p:nvPr/>
        </p:nvSpPr>
        <p:spPr>
          <a:xfrm rot="19965556">
            <a:off x="2326976" y="2410166"/>
            <a:ext cx="763865" cy="46401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B30416E6-E90D-43CC-ABCF-85BFAC964BDC}"/>
              </a:ext>
            </a:extLst>
          </p:cNvPr>
          <p:cNvSpPr/>
          <p:nvPr/>
        </p:nvSpPr>
        <p:spPr>
          <a:xfrm>
            <a:off x="1653989" y="264103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CA9A8C2C-5739-437D-9C97-BF5F2EDE27C0}"/>
              </a:ext>
            </a:extLst>
          </p:cNvPr>
          <p:cNvSpPr/>
          <p:nvPr/>
        </p:nvSpPr>
        <p:spPr>
          <a:xfrm>
            <a:off x="2574434" y="239693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09C49BCD-F573-4707-8753-F13BF62A810B}"/>
              </a:ext>
            </a:extLst>
          </p:cNvPr>
          <p:cNvSpPr/>
          <p:nvPr/>
        </p:nvSpPr>
        <p:spPr>
          <a:xfrm>
            <a:off x="5396043" y="2530094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1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29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E552832-9E1B-4753-A09B-FA6444497A0D}"/>
              </a:ext>
            </a:extLst>
          </p:cNvPr>
          <p:cNvSpPr/>
          <p:nvPr/>
        </p:nvSpPr>
        <p:spPr>
          <a:xfrm rot="19965556">
            <a:off x="2326976" y="2410166"/>
            <a:ext cx="763865" cy="46401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904C7D82-9F4E-411D-9B38-BA8856E59ED8}"/>
              </a:ext>
            </a:extLst>
          </p:cNvPr>
          <p:cNvSpPr/>
          <p:nvPr/>
        </p:nvSpPr>
        <p:spPr>
          <a:xfrm>
            <a:off x="1653989" y="264103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48757072-556B-46DD-97AE-CB1384528430}"/>
              </a:ext>
            </a:extLst>
          </p:cNvPr>
          <p:cNvSpPr/>
          <p:nvPr/>
        </p:nvSpPr>
        <p:spPr>
          <a:xfrm>
            <a:off x="2574434" y="239693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1974928E-565B-4665-A78D-6FFF579A775C}"/>
              </a:ext>
            </a:extLst>
          </p:cNvPr>
          <p:cNvSpPr/>
          <p:nvPr/>
        </p:nvSpPr>
        <p:spPr>
          <a:xfrm>
            <a:off x="5396043" y="2530094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E636F884-307A-4158-85BA-F323313E104B}"/>
              </a:ext>
            </a:extLst>
          </p:cNvPr>
          <p:cNvSpPr/>
          <p:nvPr/>
        </p:nvSpPr>
        <p:spPr>
          <a:xfrm>
            <a:off x="5218994" y="1105364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74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28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E552832-9E1B-4753-A09B-FA6444497A0D}"/>
              </a:ext>
            </a:extLst>
          </p:cNvPr>
          <p:cNvSpPr/>
          <p:nvPr/>
        </p:nvSpPr>
        <p:spPr>
          <a:xfrm rot="19965556">
            <a:off x="2326976" y="2410166"/>
            <a:ext cx="763865" cy="46401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9FC8360-89A0-4A40-97C2-9646BB27478A}"/>
              </a:ext>
            </a:extLst>
          </p:cNvPr>
          <p:cNvSpPr/>
          <p:nvPr/>
        </p:nvSpPr>
        <p:spPr>
          <a:xfrm rot="2339280">
            <a:off x="3737133" y="414927"/>
            <a:ext cx="751438" cy="531154"/>
          </a:xfrm>
          <a:prstGeom prst="ellipse">
            <a:avLst/>
          </a:pr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BF43924A-A185-414F-88EE-BB05F5A735CD}"/>
              </a:ext>
            </a:extLst>
          </p:cNvPr>
          <p:cNvSpPr/>
          <p:nvPr/>
        </p:nvSpPr>
        <p:spPr>
          <a:xfrm>
            <a:off x="1653989" y="264103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C8BC1F90-9318-43DF-9D17-FDB5DE9AE846}"/>
              </a:ext>
            </a:extLst>
          </p:cNvPr>
          <p:cNvSpPr/>
          <p:nvPr/>
        </p:nvSpPr>
        <p:spPr>
          <a:xfrm>
            <a:off x="2574434" y="239693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FE0FC4A3-1E04-45AD-AC7B-A24E5F75147F}"/>
              </a:ext>
            </a:extLst>
          </p:cNvPr>
          <p:cNvSpPr/>
          <p:nvPr/>
        </p:nvSpPr>
        <p:spPr>
          <a:xfrm>
            <a:off x="5396043" y="2530094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9F59051D-570F-4639-AE41-A7F385465D91}"/>
              </a:ext>
            </a:extLst>
          </p:cNvPr>
          <p:cNvSpPr/>
          <p:nvPr/>
        </p:nvSpPr>
        <p:spPr>
          <a:xfrm>
            <a:off x="5218994" y="1105364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8C0038FA-0103-4F18-9A0C-CFAAE29AB918}"/>
              </a:ext>
            </a:extLst>
          </p:cNvPr>
          <p:cNvSpPr/>
          <p:nvPr/>
        </p:nvSpPr>
        <p:spPr>
          <a:xfrm>
            <a:off x="3914626" y="271310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086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27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E552832-9E1B-4753-A09B-FA6444497A0D}"/>
              </a:ext>
            </a:extLst>
          </p:cNvPr>
          <p:cNvSpPr/>
          <p:nvPr/>
        </p:nvSpPr>
        <p:spPr>
          <a:xfrm rot="19965556">
            <a:off x="2326976" y="2410166"/>
            <a:ext cx="763865" cy="46401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6888678E-4873-4182-9205-AF7F02A69303}"/>
              </a:ext>
            </a:extLst>
          </p:cNvPr>
          <p:cNvSpPr/>
          <p:nvPr/>
        </p:nvSpPr>
        <p:spPr>
          <a:xfrm>
            <a:off x="1653989" y="264103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1161D5D-2037-4AC7-9E1D-D629FDACB398}"/>
              </a:ext>
            </a:extLst>
          </p:cNvPr>
          <p:cNvSpPr/>
          <p:nvPr/>
        </p:nvSpPr>
        <p:spPr>
          <a:xfrm>
            <a:off x="2574434" y="239693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D6F6785C-521D-490C-B8DC-59A7736127BA}"/>
              </a:ext>
            </a:extLst>
          </p:cNvPr>
          <p:cNvSpPr/>
          <p:nvPr/>
        </p:nvSpPr>
        <p:spPr>
          <a:xfrm>
            <a:off x="5396043" y="2530094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CCCF04F9-9595-4CEC-9D70-14D2159C3F62}"/>
              </a:ext>
            </a:extLst>
          </p:cNvPr>
          <p:cNvSpPr/>
          <p:nvPr/>
        </p:nvSpPr>
        <p:spPr>
          <a:xfrm>
            <a:off x="5218994" y="1105364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A12AD4D5-3B2B-47E6-82BE-B1DBC13EC111}"/>
              </a:ext>
            </a:extLst>
          </p:cNvPr>
          <p:cNvSpPr/>
          <p:nvPr/>
        </p:nvSpPr>
        <p:spPr>
          <a:xfrm>
            <a:off x="3652410" y="8887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626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E552832-9E1B-4753-A09B-FA6444497A0D}"/>
              </a:ext>
            </a:extLst>
          </p:cNvPr>
          <p:cNvSpPr/>
          <p:nvPr/>
        </p:nvSpPr>
        <p:spPr>
          <a:xfrm rot="19965556">
            <a:off x="2326976" y="2410166"/>
            <a:ext cx="763865" cy="464018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E399D1-A275-4E1C-97DB-157610835612}"/>
              </a:ext>
            </a:extLst>
          </p:cNvPr>
          <p:cNvSpPr/>
          <p:nvPr/>
        </p:nvSpPr>
        <p:spPr>
          <a:xfrm rot="489137">
            <a:off x="1467682" y="738536"/>
            <a:ext cx="1049913" cy="619576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6888678E-4873-4182-9205-AF7F02A69303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11161D5D-2037-4AC7-9E1D-D629FDACB398}"/>
              </a:ext>
            </a:extLst>
          </p:cNvPr>
          <p:cNvSpPr/>
          <p:nvPr/>
        </p:nvSpPr>
        <p:spPr>
          <a:xfrm>
            <a:off x="2576419" y="239334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D6F6785C-521D-490C-B8DC-59A7736127BA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CCCF04F9-9595-4CEC-9D70-14D2159C3F62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A12AD4D5-3B2B-47E6-82BE-B1DBC13EC111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04778C1F-AA23-4F6F-BF64-A8D05F815D91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572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E399D1-A275-4E1C-97DB-157610835612}"/>
              </a:ext>
            </a:extLst>
          </p:cNvPr>
          <p:cNvSpPr/>
          <p:nvPr/>
        </p:nvSpPr>
        <p:spPr>
          <a:xfrm rot="489137">
            <a:off x="1467682" y="738536"/>
            <a:ext cx="1049913" cy="619576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20214E97-12E6-4EF2-B9D1-2C06F04DFED7}"/>
              </a:ext>
            </a:extLst>
          </p:cNvPr>
          <p:cNvSpPr/>
          <p:nvPr/>
        </p:nvSpPr>
        <p:spPr>
          <a:xfrm rot="18764017">
            <a:off x="1907084" y="2557905"/>
            <a:ext cx="1243813" cy="528520"/>
          </a:xfrm>
          <a:custGeom>
            <a:avLst/>
            <a:gdLst>
              <a:gd name="connsiteX0" fmla="*/ 1186122 w 1243813"/>
              <a:gd name="connsiteY0" fmla="*/ 212619 h 528520"/>
              <a:gd name="connsiteX1" fmla="*/ 1235045 w 1243813"/>
              <a:gd name="connsiteY1" fmla="*/ 405063 h 528520"/>
              <a:gd name="connsiteX2" fmla="*/ 796754 w 1243813"/>
              <a:gd name="connsiteY2" fmla="*/ 492255 h 528520"/>
              <a:gd name="connsiteX3" fmla="*/ 663320 w 1243813"/>
              <a:gd name="connsiteY3" fmla="*/ 424216 h 528520"/>
              <a:gd name="connsiteX4" fmla="*/ 636897 w 1243813"/>
              <a:gd name="connsiteY4" fmla="*/ 403367 h 528520"/>
              <a:gd name="connsiteX5" fmla="*/ 601094 w 1243813"/>
              <a:gd name="connsiteY5" fmla="*/ 421002 h 528520"/>
              <a:gd name="connsiteX6" fmla="*/ 385537 w 1243813"/>
              <a:gd name="connsiteY6" fmla="*/ 460308 h 528520"/>
              <a:gd name="connsiteX7" fmla="*/ 0 w 1243813"/>
              <a:gd name="connsiteY7" fmla="*/ 230154 h 528520"/>
              <a:gd name="connsiteX8" fmla="*/ 385537 w 1243813"/>
              <a:gd name="connsiteY8" fmla="*/ 0 h 528520"/>
              <a:gd name="connsiteX9" fmla="*/ 601094 w 1243813"/>
              <a:gd name="connsiteY9" fmla="*/ 39307 h 528520"/>
              <a:gd name="connsiteX10" fmla="*/ 617055 w 1243813"/>
              <a:gd name="connsiteY10" fmla="*/ 47168 h 528520"/>
              <a:gd name="connsiteX11" fmla="*/ 623068 w 1243813"/>
              <a:gd name="connsiteY11" fmla="*/ 43945 h 528520"/>
              <a:gd name="connsiteX12" fmla="*/ 955653 w 1243813"/>
              <a:gd name="connsiteY12" fmla="*/ 56292 h 528520"/>
              <a:gd name="connsiteX13" fmla="*/ 1186122 w 1243813"/>
              <a:gd name="connsiteY13" fmla="*/ 212619 h 52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3813" h="528520">
                <a:moveTo>
                  <a:pt x="1186122" y="212619"/>
                </a:moveTo>
                <a:cubicBezTo>
                  <a:pt x="1236682" y="275734"/>
                  <a:pt x="1256984" y="344869"/>
                  <a:pt x="1235045" y="405063"/>
                </a:cubicBezTo>
                <a:cubicBezTo>
                  <a:pt x="1191166" y="525451"/>
                  <a:pt x="994937" y="564488"/>
                  <a:pt x="796754" y="492255"/>
                </a:cubicBezTo>
                <a:cubicBezTo>
                  <a:pt x="747209" y="474197"/>
                  <a:pt x="702231" y="450894"/>
                  <a:pt x="663320" y="424216"/>
                </a:cubicBezTo>
                <a:lnTo>
                  <a:pt x="636897" y="403367"/>
                </a:lnTo>
                <a:lnTo>
                  <a:pt x="601094" y="421002"/>
                </a:lnTo>
                <a:cubicBezTo>
                  <a:pt x="539562" y="445818"/>
                  <a:pt x="465384" y="460308"/>
                  <a:pt x="385537" y="460308"/>
                </a:cubicBezTo>
                <a:cubicBezTo>
                  <a:pt x="172611" y="460308"/>
                  <a:pt x="0" y="357265"/>
                  <a:pt x="0" y="230154"/>
                </a:cubicBezTo>
                <a:cubicBezTo>
                  <a:pt x="0" y="103043"/>
                  <a:pt x="172611" y="0"/>
                  <a:pt x="385537" y="0"/>
                </a:cubicBezTo>
                <a:cubicBezTo>
                  <a:pt x="465384" y="0"/>
                  <a:pt x="539562" y="14490"/>
                  <a:pt x="601094" y="39307"/>
                </a:cubicBezTo>
                <a:lnTo>
                  <a:pt x="617055" y="47168"/>
                </a:lnTo>
                <a:lnTo>
                  <a:pt x="623068" y="43945"/>
                </a:lnTo>
                <a:cubicBezTo>
                  <a:pt x="708688" y="9465"/>
                  <a:pt x="831789" y="11146"/>
                  <a:pt x="955653" y="56292"/>
                </a:cubicBezTo>
                <a:cubicBezTo>
                  <a:pt x="1054744" y="92408"/>
                  <a:pt x="1135562" y="149504"/>
                  <a:pt x="1186122" y="212619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D9AA5B5E-12F3-45EA-BAA1-2A502AFDC87D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55CEA19-1901-46F3-A633-C66309AAEE4A}"/>
              </a:ext>
            </a:extLst>
          </p:cNvPr>
          <p:cNvSpPr/>
          <p:nvPr/>
        </p:nvSpPr>
        <p:spPr>
          <a:xfrm>
            <a:off x="2576419" y="239334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C4D691E4-BBF0-4FCF-8978-49C61CCC8A56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46B4431C-0B78-45C5-BFB8-B86EA1254853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DF64075A-73BD-46AC-AC3F-6178DDD4D99C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8D3795B5-2BE1-475B-992B-726E63409AD1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320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E399D1-A275-4E1C-97DB-157610835612}"/>
              </a:ext>
            </a:extLst>
          </p:cNvPr>
          <p:cNvSpPr/>
          <p:nvPr/>
        </p:nvSpPr>
        <p:spPr>
          <a:xfrm rot="489137">
            <a:off x="1467682" y="738536"/>
            <a:ext cx="1049913" cy="619576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20214E97-12E6-4EF2-B9D1-2C06F04DFED7}"/>
              </a:ext>
            </a:extLst>
          </p:cNvPr>
          <p:cNvSpPr/>
          <p:nvPr/>
        </p:nvSpPr>
        <p:spPr>
          <a:xfrm rot="18764017">
            <a:off x="1907084" y="2557905"/>
            <a:ext cx="1243813" cy="528520"/>
          </a:xfrm>
          <a:custGeom>
            <a:avLst/>
            <a:gdLst>
              <a:gd name="connsiteX0" fmla="*/ 1186122 w 1243813"/>
              <a:gd name="connsiteY0" fmla="*/ 212619 h 528520"/>
              <a:gd name="connsiteX1" fmla="*/ 1235045 w 1243813"/>
              <a:gd name="connsiteY1" fmla="*/ 405063 h 528520"/>
              <a:gd name="connsiteX2" fmla="*/ 796754 w 1243813"/>
              <a:gd name="connsiteY2" fmla="*/ 492255 h 528520"/>
              <a:gd name="connsiteX3" fmla="*/ 663320 w 1243813"/>
              <a:gd name="connsiteY3" fmla="*/ 424216 h 528520"/>
              <a:gd name="connsiteX4" fmla="*/ 636897 w 1243813"/>
              <a:gd name="connsiteY4" fmla="*/ 403367 h 528520"/>
              <a:gd name="connsiteX5" fmla="*/ 601094 w 1243813"/>
              <a:gd name="connsiteY5" fmla="*/ 421002 h 528520"/>
              <a:gd name="connsiteX6" fmla="*/ 385537 w 1243813"/>
              <a:gd name="connsiteY6" fmla="*/ 460308 h 528520"/>
              <a:gd name="connsiteX7" fmla="*/ 0 w 1243813"/>
              <a:gd name="connsiteY7" fmla="*/ 230154 h 528520"/>
              <a:gd name="connsiteX8" fmla="*/ 385537 w 1243813"/>
              <a:gd name="connsiteY8" fmla="*/ 0 h 528520"/>
              <a:gd name="connsiteX9" fmla="*/ 601094 w 1243813"/>
              <a:gd name="connsiteY9" fmla="*/ 39307 h 528520"/>
              <a:gd name="connsiteX10" fmla="*/ 617055 w 1243813"/>
              <a:gd name="connsiteY10" fmla="*/ 47168 h 528520"/>
              <a:gd name="connsiteX11" fmla="*/ 623068 w 1243813"/>
              <a:gd name="connsiteY11" fmla="*/ 43945 h 528520"/>
              <a:gd name="connsiteX12" fmla="*/ 955653 w 1243813"/>
              <a:gd name="connsiteY12" fmla="*/ 56292 h 528520"/>
              <a:gd name="connsiteX13" fmla="*/ 1186122 w 1243813"/>
              <a:gd name="connsiteY13" fmla="*/ 212619 h 52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3813" h="528520">
                <a:moveTo>
                  <a:pt x="1186122" y="212619"/>
                </a:moveTo>
                <a:cubicBezTo>
                  <a:pt x="1236682" y="275734"/>
                  <a:pt x="1256984" y="344869"/>
                  <a:pt x="1235045" y="405063"/>
                </a:cubicBezTo>
                <a:cubicBezTo>
                  <a:pt x="1191166" y="525451"/>
                  <a:pt x="994937" y="564488"/>
                  <a:pt x="796754" y="492255"/>
                </a:cubicBezTo>
                <a:cubicBezTo>
                  <a:pt x="747209" y="474197"/>
                  <a:pt x="702231" y="450894"/>
                  <a:pt x="663320" y="424216"/>
                </a:cubicBezTo>
                <a:lnTo>
                  <a:pt x="636897" y="403367"/>
                </a:lnTo>
                <a:lnTo>
                  <a:pt x="601094" y="421002"/>
                </a:lnTo>
                <a:cubicBezTo>
                  <a:pt x="539562" y="445818"/>
                  <a:pt x="465384" y="460308"/>
                  <a:pt x="385537" y="460308"/>
                </a:cubicBezTo>
                <a:cubicBezTo>
                  <a:pt x="172611" y="460308"/>
                  <a:pt x="0" y="357265"/>
                  <a:pt x="0" y="230154"/>
                </a:cubicBezTo>
                <a:cubicBezTo>
                  <a:pt x="0" y="103043"/>
                  <a:pt x="172611" y="0"/>
                  <a:pt x="385537" y="0"/>
                </a:cubicBezTo>
                <a:cubicBezTo>
                  <a:pt x="465384" y="0"/>
                  <a:pt x="539562" y="14490"/>
                  <a:pt x="601094" y="39307"/>
                </a:cubicBezTo>
                <a:lnTo>
                  <a:pt x="617055" y="47168"/>
                </a:lnTo>
                <a:lnTo>
                  <a:pt x="623068" y="43945"/>
                </a:lnTo>
                <a:cubicBezTo>
                  <a:pt x="708688" y="9465"/>
                  <a:pt x="831789" y="11146"/>
                  <a:pt x="955653" y="56292"/>
                </a:cubicBezTo>
                <a:cubicBezTo>
                  <a:pt x="1054744" y="92408"/>
                  <a:pt x="1135562" y="149504"/>
                  <a:pt x="1186122" y="212619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7B7ADF0-8A00-4F33-9B12-7155FBC30C42}"/>
              </a:ext>
            </a:extLst>
          </p:cNvPr>
          <p:cNvSpPr/>
          <p:nvPr/>
        </p:nvSpPr>
        <p:spPr>
          <a:xfrm rot="20335120">
            <a:off x="4350778" y="626631"/>
            <a:ext cx="891541" cy="531154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0B2C98C-80AC-4A85-A13A-1F2114E438EC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B53A6277-F732-423C-ACBC-9E62FA66D937}"/>
              </a:ext>
            </a:extLst>
          </p:cNvPr>
          <p:cNvSpPr/>
          <p:nvPr/>
        </p:nvSpPr>
        <p:spPr>
          <a:xfrm>
            <a:off x="2576419" y="239334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03A75A2F-F07A-451B-8667-A030D6BFF8A4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4128D1E4-1A81-4D8A-B0CF-59B47A6D2A27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6894B43F-3413-45BE-AC46-0C9ECE2B821C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BFA6C0A5-282D-4B91-8EA5-9FC1A5D9213F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81AF5209-A41F-4730-AAD9-4CD630B32E92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503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E399D1-A275-4E1C-97DB-157610835612}"/>
              </a:ext>
            </a:extLst>
          </p:cNvPr>
          <p:cNvSpPr/>
          <p:nvPr/>
        </p:nvSpPr>
        <p:spPr>
          <a:xfrm rot="489137">
            <a:off x="1467682" y="738536"/>
            <a:ext cx="1049913" cy="619576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20214E97-12E6-4EF2-B9D1-2C06F04DFED7}"/>
              </a:ext>
            </a:extLst>
          </p:cNvPr>
          <p:cNvSpPr/>
          <p:nvPr/>
        </p:nvSpPr>
        <p:spPr>
          <a:xfrm rot="18764017">
            <a:off x="1907084" y="2557905"/>
            <a:ext cx="1243813" cy="528520"/>
          </a:xfrm>
          <a:custGeom>
            <a:avLst/>
            <a:gdLst>
              <a:gd name="connsiteX0" fmla="*/ 1186122 w 1243813"/>
              <a:gd name="connsiteY0" fmla="*/ 212619 h 528520"/>
              <a:gd name="connsiteX1" fmla="*/ 1235045 w 1243813"/>
              <a:gd name="connsiteY1" fmla="*/ 405063 h 528520"/>
              <a:gd name="connsiteX2" fmla="*/ 796754 w 1243813"/>
              <a:gd name="connsiteY2" fmla="*/ 492255 h 528520"/>
              <a:gd name="connsiteX3" fmla="*/ 663320 w 1243813"/>
              <a:gd name="connsiteY3" fmla="*/ 424216 h 528520"/>
              <a:gd name="connsiteX4" fmla="*/ 636897 w 1243813"/>
              <a:gd name="connsiteY4" fmla="*/ 403367 h 528520"/>
              <a:gd name="connsiteX5" fmla="*/ 601094 w 1243813"/>
              <a:gd name="connsiteY5" fmla="*/ 421002 h 528520"/>
              <a:gd name="connsiteX6" fmla="*/ 385537 w 1243813"/>
              <a:gd name="connsiteY6" fmla="*/ 460308 h 528520"/>
              <a:gd name="connsiteX7" fmla="*/ 0 w 1243813"/>
              <a:gd name="connsiteY7" fmla="*/ 230154 h 528520"/>
              <a:gd name="connsiteX8" fmla="*/ 385537 w 1243813"/>
              <a:gd name="connsiteY8" fmla="*/ 0 h 528520"/>
              <a:gd name="connsiteX9" fmla="*/ 601094 w 1243813"/>
              <a:gd name="connsiteY9" fmla="*/ 39307 h 528520"/>
              <a:gd name="connsiteX10" fmla="*/ 617055 w 1243813"/>
              <a:gd name="connsiteY10" fmla="*/ 47168 h 528520"/>
              <a:gd name="connsiteX11" fmla="*/ 623068 w 1243813"/>
              <a:gd name="connsiteY11" fmla="*/ 43945 h 528520"/>
              <a:gd name="connsiteX12" fmla="*/ 955653 w 1243813"/>
              <a:gd name="connsiteY12" fmla="*/ 56292 h 528520"/>
              <a:gd name="connsiteX13" fmla="*/ 1186122 w 1243813"/>
              <a:gd name="connsiteY13" fmla="*/ 212619 h 52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3813" h="528520">
                <a:moveTo>
                  <a:pt x="1186122" y="212619"/>
                </a:moveTo>
                <a:cubicBezTo>
                  <a:pt x="1236682" y="275734"/>
                  <a:pt x="1256984" y="344869"/>
                  <a:pt x="1235045" y="405063"/>
                </a:cubicBezTo>
                <a:cubicBezTo>
                  <a:pt x="1191166" y="525451"/>
                  <a:pt x="994937" y="564488"/>
                  <a:pt x="796754" y="492255"/>
                </a:cubicBezTo>
                <a:cubicBezTo>
                  <a:pt x="747209" y="474197"/>
                  <a:pt x="702231" y="450894"/>
                  <a:pt x="663320" y="424216"/>
                </a:cubicBezTo>
                <a:lnTo>
                  <a:pt x="636897" y="403367"/>
                </a:lnTo>
                <a:lnTo>
                  <a:pt x="601094" y="421002"/>
                </a:lnTo>
                <a:cubicBezTo>
                  <a:pt x="539562" y="445818"/>
                  <a:pt x="465384" y="460308"/>
                  <a:pt x="385537" y="460308"/>
                </a:cubicBezTo>
                <a:cubicBezTo>
                  <a:pt x="172611" y="460308"/>
                  <a:pt x="0" y="357265"/>
                  <a:pt x="0" y="230154"/>
                </a:cubicBezTo>
                <a:cubicBezTo>
                  <a:pt x="0" y="103043"/>
                  <a:pt x="172611" y="0"/>
                  <a:pt x="385537" y="0"/>
                </a:cubicBezTo>
                <a:cubicBezTo>
                  <a:pt x="465384" y="0"/>
                  <a:pt x="539562" y="14490"/>
                  <a:pt x="601094" y="39307"/>
                </a:cubicBezTo>
                <a:lnTo>
                  <a:pt x="617055" y="47168"/>
                </a:lnTo>
                <a:lnTo>
                  <a:pt x="623068" y="43945"/>
                </a:lnTo>
                <a:cubicBezTo>
                  <a:pt x="708688" y="9465"/>
                  <a:pt x="831789" y="11146"/>
                  <a:pt x="955653" y="56292"/>
                </a:cubicBezTo>
                <a:cubicBezTo>
                  <a:pt x="1054744" y="92408"/>
                  <a:pt x="1135562" y="149504"/>
                  <a:pt x="1186122" y="212619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7B7ADF0-8A00-4F33-9B12-7155FBC30C42}"/>
              </a:ext>
            </a:extLst>
          </p:cNvPr>
          <p:cNvSpPr/>
          <p:nvPr/>
        </p:nvSpPr>
        <p:spPr>
          <a:xfrm rot="20335120">
            <a:off x="4350778" y="626631"/>
            <a:ext cx="891541" cy="531154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CFF4E93-5615-454C-A735-35864ED5A71A}"/>
              </a:ext>
            </a:extLst>
          </p:cNvPr>
          <p:cNvSpPr/>
          <p:nvPr/>
        </p:nvSpPr>
        <p:spPr>
          <a:xfrm rot="970048">
            <a:off x="1584058" y="1948789"/>
            <a:ext cx="1031859" cy="580678"/>
          </a:xfrm>
          <a:prstGeom prst="ellipse">
            <a:avLst/>
          </a:prstGeom>
          <a:solidFill>
            <a:srgbClr val="FF1515">
              <a:alpha val="24706"/>
            </a:srgbClr>
          </a:solidFill>
          <a:ln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60169E27-20A7-4CB4-BFF6-E6073881AB7C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E10CBF9A-5023-4D27-B93E-8A8A7E944369}"/>
              </a:ext>
            </a:extLst>
          </p:cNvPr>
          <p:cNvSpPr/>
          <p:nvPr/>
        </p:nvSpPr>
        <p:spPr>
          <a:xfrm>
            <a:off x="2576419" y="239334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CE54AC8C-522C-471C-94B0-A339B7A15201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A1B95957-35A1-41C8-9956-84EB56AC5ACE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D204875F-AF05-4011-B351-E2D549507A58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85F14DD8-1A75-4DFB-A274-9984B974C8A4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55F2E206-E280-47A9-A4DF-D1AD22746546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2CFC5F39-9AE3-4F09-9A5B-5F5FB97B1E51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440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E399D1-A275-4E1C-97DB-157610835612}"/>
              </a:ext>
            </a:extLst>
          </p:cNvPr>
          <p:cNvSpPr/>
          <p:nvPr/>
        </p:nvSpPr>
        <p:spPr>
          <a:xfrm rot="489137">
            <a:off x="1467682" y="738536"/>
            <a:ext cx="1049913" cy="619576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20214E97-12E6-4EF2-B9D1-2C06F04DFED7}"/>
              </a:ext>
            </a:extLst>
          </p:cNvPr>
          <p:cNvSpPr/>
          <p:nvPr/>
        </p:nvSpPr>
        <p:spPr>
          <a:xfrm rot="18764017">
            <a:off x="1907084" y="2557905"/>
            <a:ext cx="1243813" cy="528520"/>
          </a:xfrm>
          <a:custGeom>
            <a:avLst/>
            <a:gdLst>
              <a:gd name="connsiteX0" fmla="*/ 1186122 w 1243813"/>
              <a:gd name="connsiteY0" fmla="*/ 212619 h 528520"/>
              <a:gd name="connsiteX1" fmla="*/ 1235045 w 1243813"/>
              <a:gd name="connsiteY1" fmla="*/ 405063 h 528520"/>
              <a:gd name="connsiteX2" fmla="*/ 796754 w 1243813"/>
              <a:gd name="connsiteY2" fmla="*/ 492255 h 528520"/>
              <a:gd name="connsiteX3" fmla="*/ 663320 w 1243813"/>
              <a:gd name="connsiteY3" fmla="*/ 424216 h 528520"/>
              <a:gd name="connsiteX4" fmla="*/ 636897 w 1243813"/>
              <a:gd name="connsiteY4" fmla="*/ 403367 h 528520"/>
              <a:gd name="connsiteX5" fmla="*/ 601094 w 1243813"/>
              <a:gd name="connsiteY5" fmla="*/ 421002 h 528520"/>
              <a:gd name="connsiteX6" fmla="*/ 385537 w 1243813"/>
              <a:gd name="connsiteY6" fmla="*/ 460308 h 528520"/>
              <a:gd name="connsiteX7" fmla="*/ 0 w 1243813"/>
              <a:gd name="connsiteY7" fmla="*/ 230154 h 528520"/>
              <a:gd name="connsiteX8" fmla="*/ 385537 w 1243813"/>
              <a:gd name="connsiteY8" fmla="*/ 0 h 528520"/>
              <a:gd name="connsiteX9" fmla="*/ 601094 w 1243813"/>
              <a:gd name="connsiteY9" fmla="*/ 39307 h 528520"/>
              <a:gd name="connsiteX10" fmla="*/ 617055 w 1243813"/>
              <a:gd name="connsiteY10" fmla="*/ 47168 h 528520"/>
              <a:gd name="connsiteX11" fmla="*/ 623068 w 1243813"/>
              <a:gd name="connsiteY11" fmla="*/ 43945 h 528520"/>
              <a:gd name="connsiteX12" fmla="*/ 955653 w 1243813"/>
              <a:gd name="connsiteY12" fmla="*/ 56292 h 528520"/>
              <a:gd name="connsiteX13" fmla="*/ 1186122 w 1243813"/>
              <a:gd name="connsiteY13" fmla="*/ 212619 h 52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3813" h="528520">
                <a:moveTo>
                  <a:pt x="1186122" y="212619"/>
                </a:moveTo>
                <a:cubicBezTo>
                  <a:pt x="1236682" y="275734"/>
                  <a:pt x="1256984" y="344869"/>
                  <a:pt x="1235045" y="405063"/>
                </a:cubicBezTo>
                <a:cubicBezTo>
                  <a:pt x="1191166" y="525451"/>
                  <a:pt x="994937" y="564488"/>
                  <a:pt x="796754" y="492255"/>
                </a:cubicBezTo>
                <a:cubicBezTo>
                  <a:pt x="747209" y="474197"/>
                  <a:pt x="702231" y="450894"/>
                  <a:pt x="663320" y="424216"/>
                </a:cubicBezTo>
                <a:lnTo>
                  <a:pt x="636897" y="403367"/>
                </a:lnTo>
                <a:lnTo>
                  <a:pt x="601094" y="421002"/>
                </a:lnTo>
                <a:cubicBezTo>
                  <a:pt x="539562" y="445818"/>
                  <a:pt x="465384" y="460308"/>
                  <a:pt x="385537" y="460308"/>
                </a:cubicBezTo>
                <a:cubicBezTo>
                  <a:pt x="172611" y="460308"/>
                  <a:pt x="0" y="357265"/>
                  <a:pt x="0" y="230154"/>
                </a:cubicBezTo>
                <a:cubicBezTo>
                  <a:pt x="0" y="103043"/>
                  <a:pt x="172611" y="0"/>
                  <a:pt x="385537" y="0"/>
                </a:cubicBezTo>
                <a:cubicBezTo>
                  <a:pt x="465384" y="0"/>
                  <a:pt x="539562" y="14490"/>
                  <a:pt x="601094" y="39307"/>
                </a:cubicBezTo>
                <a:lnTo>
                  <a:pt x="617055" y="47168"/>
                </a:lnTo>
                <a:lnTo>
                  <a:pt x="623068" y="43945"/>
                </a:lnTo>
                <a:cubicBezTo>
                  <a:pt x="708688" y="9465"/>
                  <a:pt x="831789" y="11146"/>
                  <a:pt x="955653" y="56292"/>
                </a:cubicBezTo>
                <a:cubicBezTo>
                  <a:pt x="1054744" y="92408"/>
                  <a:pt x="1135562" y="149504"/>
                  <a:pt x="1186122" y="212619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CFF4E93-5615-454C-A735-35864ED5A71A}"/>
              </a:ext>
            </a:extLst>
          </p:cNvPr>
          <p:cNvSpPr/>
          <p:nvPr/>
        </p:nvSpPr>
        <p:spPr>
          <a:xfrm rot="970048">
            <a:off x="1584058" y="1948789"/>
            <a:ext cx="1031859" cy="580678"/>
          </a:xfrm>
          <a:prstGeom prst="ellipse">
            <a:avLst/>
          </a:prstGeom>
          <a:solidFill>
            <a:srgbClr val="FF1515">
              <a:alpha val="24706"/>
            </a:srgbClr>
          </a:solidFill>
          <a:ln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D947D015-D28B-422A-BCF9-3E13773E7393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A74F3383-1585-45F8-BDE2-EB7D92E833DB}"/>
              </a:ext>
            </a:extLst>
          </p:cNvPr>
          <p:cNvSpPr/>
          <p:nvPr/>
        </p:nvSpPr>
        <p:spPr>
          <a:xfrm>
            <a:off x="2576419" y="239334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64717FF5-B722-4F05-80DE-FC09E57643AD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BF70AB33-A93A-4466-AD00-78A8491DA4B0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CE01B4A9-0EC6-45E0-9D1B-B0AD4348CDEE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B371D0F7-5A36-4399-A58D-C0E39428B175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216FBC08-B841-48FE-9255-AEBA785E1D82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3DB41FFA-8035-4FFA-BF5E-328B9773AF05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585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7" name="Google Shape;5267;p53"/>
          <p:cNvPicPr preferRelativeResize="0"/>
          <p:nvPr/>
        </p:nvPicPr>
        <p:blipFill rotWithShape="1">
          <a:blip r:embed="rId3">
            <a:alphaModFix/>
          </a:blip>
          <a:srcRect l="9241" r="36172"/>
          <a:stretch/>
        </p:blipFill>
        <p:spPr>
          <a:xfrm>
            <a:off x="-44525" y="0"/>
            <a:ext cx="4240476" cy="517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8" name="Google Shape;5268;p53"/>
          <p:cNvGrpSpPr/>
          <p:nvPr/>
        </p:nvGrpSpPr>
        <p:grpSpPr>
          <a:xfrm>
            <a:off x="3768189" y="-23750"/>
            <a:ext cx="5375861" cy="5177700"/>
            <a:chOff x="3768189" y="-23750"/>
            <a:chExt cx="5375861" cy="5177700"/>
          </a:xfrm>
        </p:grpSpPr>
        <p:sp>
          <p:nvSpPr>
            <p:cNvPr id="5269" name="Google Shape;5269;p53"/>
            <p:cNvSpPr/>
            <p:nvPr/>
          </p:nvSpPr>
          <p:spPr>
            <a:xfrm>
              <a:off x="4148450" y="-23750"/>
              <a:ext cx="4995600" cy="5177700"/>
            </a:xfrm>
            <a:prstGeom prst="rect">
              <a:avLst/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3"/>
            <p:cNvSpPr/>
            <p:nvPr/>
          </p:nvSpPr>
          <p:spPr>
            <a:xfrm rot="-5400000">
              <a:off x="3510939" y="349631"/>
              <a:ext cx="902400" cy="387900"/>
            </a:xfrm>
            <a:prstGeom prst="triangle">
              <a:avLst>
                <a:gd name="adj" fmla="val 50000"/>
              </a:avLst>
            </a:prstGeom>
            <a:solidFill>
              <a:srgbClr val="1934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2" name="Google Shape;5292;p53"/>
          <p:cNvSpPr txBox="1">
            <a:spLocks noGrp="1"/>
          </p:cNvSpPr>
          <p:nvPr>
            <p:ph type="title"/>
          </p:nvPr>
        </p:nvSpPr>
        <p:spPr>
          <a:xfrm>
            <a:off x="4663440" y="341650"/>
            <a:ext cx="405876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Agenda</a:t>
            </a:r>
            <a:endParaRPr dirty="0"/>
          </a:p>
        </p:txBody>
      </p:sp>
      <p:sp>
        <p:nvSpPr>
          <p:cNvPr id="5293" name="Google Shape;5293;p53"/>
          <p:cNvSpPr txBox="1">
            <a:spLocks noGrp="1"/>
          </p:cNvSpPr>
          <p:nvPr>
            <p:ph type="body" idx="1"/>
          </p:nvPr>
        </p:nvSpPr>
        <p:spPr>
          <a:xfrm>
            <a:off x="4663440" y="1488100"/>
            <a:ext cx="4058760" cy="22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pt-BR" dirty="0">
                <a:solidFill>
                  <a:schemeClr val="lt1"/>
                </a:solidFill>
              </a:rPr>
              <a:t>Problema</a:t>
            </a:r>
            <a:endParaRPr dirty="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pt-BR" dirty="0">
                <a:solidFill>
                  <a:schemeClr val="lt1"/>
                </a:solidFill>
              </a:rPr>
              <a:t>Solução</a:t>
            </a:r>
            <a:endParaRPr dirty="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s" dirty="0">
                <a:solidFill>
                  <a:schemeClr val="lt1"/>
                </a:solidFill>
              </a:rPr>
              <a:t>Ferramenta – Gestão Regionalizada RSU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s" dirty="0">
                <a:solidFill>
                  <a:schemeClr val="lt1"/>
                </a:solidFill>
              </a:rPr>
              <a:t>Demonstração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s" dirty="0">
                <a:solidFill>
                  <a:schemeClr val="lt1"/>
                </a:solidFill>
              </a:rPr>
              <a:t>Perguntas &amp; Respostas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F7D0743-09C1-4152-8214-AC6C009A5493}"/>
              </a:ext>
            </a:extLst>
          </p:cNvPr>
          <p:cNvSpPr/>
          <p:nvPr/>
        </p:nvSpPr>
        <p:spPr>
          <a:xfrm rot="19965556">
            <a:off x="1137766" y="2773894"/>
            <a:ext cx="892982" cy="518910"/>
          </a:xfrm>
          <a:prstGeom prst="ellipse">
            <a:avLst/>
          </a:pr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E399D1-A275-4E1C-97DB-157610835612}"/>
              </a:ext>
            </a:extLst>
          </p:cNvPr>
          <p:cNvSpPr/>
          <p:nvPr/>
        </p:nvSpPr>
        <p:spPr>
          <a:xfrm rot="489137">
            <a:off x="1467682" y="738536"/>
            <a:ext cx="1049913" cy="619576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20214E97-12E6-4EF2-B9D1-2C06F04DFED7}"/>
              </a:ext>
            </a:extLst>
          </p:cNvPr>
          <p:cNvSpPr/>
          <p:nvPr/>
        </p:nvSpPr>
        <p:spPr>
          <a:xfrm rot="18764017">
            <a:off x="1907084" y="2557905"/>
            <a:ext cx="1243813" cy="528520"/>
          </a:xfrm>
          <a:custGeom>
            <a:avLst/>
            <a:gdLst>
              <a:gd name="connsiteX0" fmla="*/ 1186122 w 1243813"/>
              <a:gd name="connsiteY0" fmla="*/ 212619 h 528520"/>
              <a:gd name="connsiteX1" fmla="*/ 1235045 w 1243813"/>
              <a:gd name="connsiteY1" fmla="*/ 405063 h 528520"/>
              <a:gd name="connsiteX2" fmla="*/ 796754 w 1243813"/>
              <a:gd name="connsiteY2" fmla="*/ 492255 h 528520"/>
              <a:gd name="connsiteX3" fmla="*/ 663320 w 1243813"/>
              <a:gd name="connsiteY3" fmla="*/ 424216 h 528520"/>
              <a:gd name="connsiteX4" fmla="*/ 636897 w 1243813"/>
              <a:gd name="connsiteY4" fmla="*/ 403367 h 528520"/>
              <a:gd name="connsiteX5" fmla="*/ 601094 w 1243813"/>
              <a:gd name="connsiteY5" fmla="*/ 421002 h 528520"/>
              <a:gd name="connsiteX6" fmla="*/ 385537 w 1243813"/>
              <a:gd name="connsiteY6" fmla="*/ 460308 h 528520"/>
              <a:gd name="connsiteX7" fmla="*/ 0 w 1243813"/>
              <a:gd name="connsiteY7" fmla="*/ 230154 h 528520"/>
              <a:gd name="connsiteX8" fmla="*/ 385537 w 1243813"/>
              <a:gd name="connsiteY8" fmla="*/ 0 h 528520"/>
              <a:gd name="connsiteX9" fmla="*/ 601094 w 1243813"/>
              <a:gd name="connsiteY9" fmla="*/ 39307 h 528520"/>
              <a:gd name="connsiteX10" fmla="*/ 617055 w 1243813"/>
              <a:gd name="connsiteY10" fmla="*/ 47168 h 528520"/>
              <a:gd name="connsiteX11" fmla="*/ 623068 w 1243813"/>
              <a:gd name="connsiteY11" fmla="*/ 43945 h 528520"/>
              <a:gd name="connsiteX12" fmla="*/ 955653 w 1243813"/>
              <a:gd name="connsiteY12" fmla="*/ 56292 h 528520"/>
              <a:gd name="connsiteX13" fmla="*/ 1186122 w 1243813"/>
              <a:gd name="connsiteY13" fmla="*/ 212619 h 52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3813" h="528520">
                <a:moveTo>
                  <a:pt x="1186122" y="212619"/>
                </a:moveTo>
                <a:cubicBezTo>
                  <a:pt x="1236682" y="275734"/>
                  <a:pt x="1256984" y="344869"/>
                  <a:pt x="1235045" y="405063"/>
                </a:cubicBezTo>
                <a:cubicBezTo>
                  <a:pt x="1191166" y="525451"/>
                  <a:pt x="994937" y="564488"/>
                  <a:pt x="796754" y="492255"/>
                </a:cubicBezTo>
                <a:cubicBezTo>
                  <a:pt x="747209" y="474197"/>
                  <a:pt x="702231" y="450894"/>
                  <a:pt x="663320" y="424216"/>
                </a:cubicBezTo>
                <a:lnTo>
                  <a:pt x="636897" y="403367"/>
                </a:lnTo>
                <a:lnTo>
                  <a:pt x="601094" y="421002"/>
                </a:lnTo>
                <a:cubicBezTo>
                  <a:pt x="539562" y="445818"/>
                  <a:pt x="465384" y="460308"/>
                  <a:pt x="385537" y="460308"/>
                </a:cubicBezTo>
                <a:cubicBezTo>
                  <a:pt x="172611" y="460308"/>
                  <a:pt x="0" y="357265"/>
                  <a:pt x="0" y="230154"/>
                </a:cubicBezTo>
                <a:cubicBezTo>
                  <a:pt x="0" y="103043"/>
                  <a:pt x="172611" y="0"/>
                  <a:pt x="385537" y="0"/>
                </a:cubicBezTo>
                <a:cubicBezTo>
                  <a:pt x="465384" y="0"/>
                  <a:pt x="539562" y="14490"/>
                  <a:pt x="601094" y="39307"/>
                </a:cubicBezTo>
                <a:lnTo>
                  <a:pt x="617055" y="47168"/>
                </a:lnTo>
                <a:lnTo>
                  <a:pt x="623068" y="43945"/>
                </a:lnTo>
                <a:cubicBezTo>
                  <a:pt x="708688" y="9465"/>
                  <a:pt x="831789" y="11146"/>
                  <a:pt x="955653" y="56292"/>
                </a:cubicBezTo>
                <a:cubicBezTo>
                  <a:pt x="1054744" y="92408"/>
                  <a:pt x="1135562" y="149504"/>
                  <a:pt x="1186122" y="212619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CFF4E93-5615-454C-A735-35864ED5A71A}"/>
              </a:ext>
            </a:extLst>
          </p:cNvPr>
          <p:cNvSpPr/>
          <p:nvPr/>
        </p:nvSpPr>
        <p:spPr>
          <a:xfrm rot="970048">
            <a:off x="1584058" y="1948789"/>
            <a:ext cx="1031859" cy="580678"/>
          </a:xfrm>
          <a:prstGeom prst="ellipse">
            <a:avLst/>
          </a:prstGeom>
          <a:solidFill>
            <a:srgbClr val="FF1515">
              <a:alpha val="24706"/>
            </a:srgbClr>
          </a:solidFill>
          <a:ln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18BE205-E210-4E38-BBA1-B44D48A78528}"/>
              </a:ext>
            </a:extLst>
          </p:cNvPr>
          <p:cNvSpPr/>
          <p:nvPr/>
        </p:nvSpPr>
        <p:spPr>
          <a:xfrm rot="1872615">
            <a:off x="2856957" y="749635"/>
            <a:ext cx="1075445" cy="531154"/>
          </a:xfrm>
          <a:prstGeom prst="ellipse">
            <a:avLst/>
          </a:pr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C51DC503-6F13-43C4-B162-CA00A5F6388B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41721502-AF83-4725-B12E-0FD34DCCFAEF}"/>
              </a:ext>
            </a:extLst>
          </p:cNvPr>
          <p:cNvSpPr/>
          <p:nvPr/>
        </p:nvSpPr>
        <p:spPr>
          <a:xfrm>
            <a:off x="2576419" y="239334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F05E0032-FFF7-47BC-857B-EAADAFA60F11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83E343AA-4110-47E5-B3D1-8DACFDBC2337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6E0DD014-FC43-4F5A-9542-85BCC412089A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9C2E1C64-B5D4-4623-9833-6F40E0162592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D4B51C64-E27A-49F7-866C-F1CD2F631931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E8F7E405-4FAD-4A8E-878C-C00638FBCB07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8A18A373-5432-4593-8B45-6DCF4258ED65}"/>
              </a:ext>
            </a:extLst>
          </p:cNvPr>
          <p:cNvSpPr/>
          <p:nvPr/>
        </p:nvSpPr>
        <p:spPr>
          <a:xfrm>
            <a:off x="3593479" y="81020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8411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E399D1-A275-4E1C-97DB-157610835612}"/>
              </a:ext>
            </a:extLst>
          </p:cNvPr>
          <p:cNvSpPr/>
          <p:nvPr/>
        </p:nvSpPr>
        <p:spPr>
          <a:xfrm rot="489137">
            <a:off x="1467682" y="738536"/>
            <a:ext cx="1049913" cy="619576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20214E97-12E6-4EF2-B9D1-2C06F04DFED7}"/>
              </a:ext>
            </a:extLst>
          </p:cNvPr>
          <p:cNvSpPr/>
          <p:nvPr/>
        </p:nvSpPr>
        <p:spPr>
          <a:xfrm rot="18764017">
            <a:off x="1907084" y="2557905"/>
            <a:ext cx="1243813" cy="528520"/>
          </a:xfrm>
          <a:custGeom>
            <a:avLst/>
            <a:gdLst>
              <a:gd name="connsiteX0" fmla="*/ 1186122 w 1243813"/>
              <a:gd name="connsiteY0" fmla="*/ 212619 h 528520"/>
              <a:gd name="connsiteX1" fmla="*/ 1235045 w 1243813"/>
              <a:gd name="connsiteY1" fmla="*/ 405063 h 528520"/>
              <a:gd name="connsiteX2" fmla="*/ 796754 w 1243813"/>
              <a:gd name="connsiteY2" fmla="*/ 492255 h 528520"/>
              <a:gd name="connsiteX3" fmla="*/ 663320 w 1243813"/>
              <a:gd name="connsiteY3" fmla="*/ 424216 h 528520"/>
              <a:gd name="connsiteX4" fmla="*/ 636897 w 1243813"/>
              <a:gd name="connsiteY4" fmla="*/ 403367 h 528520"/>
              <a:gd name="connsiteX5" fmla="*/ 601094 w 1243813"/>
              <a:gd name="connsiteY5" fmla="*/ 421002 h 528520"/>
              <a:gd name="connsiteX6" fmla="*/ 385537 w 1243813"/>
              <a:gd name="connsiteY6" fmla="*/ 460308 h 528520"/>
              <a:gd name="connsiteX7" fmla="*/ 0 w 1243813"/>
              <a:gd name="connsiteY7" fmla="*/ 230154 h 528520"/>
              <a:gd name="connsiteX8" fmla="*/ 385537 w 1243813"/>
              <a:gd name="connsiteY8" fmla="*/ 0 h 528520"/>
              <a:gd name="connsiteX9" fmla="*/ 601094 w 1243813"/>
              <a:gd name="connsiteY9" fmla="*/ 39307 h 528520"/>
              <a:gd name="connsiteX10" fmla="*/ 617055 w 1243813"/>
              <a:gd name="connsiteY10" fmla="*/ 47168 h 528520"/>
              <a:gd name="connsiteX11" fmla="*/ 623068 w 1243813"/>
              <a:gd name="connsiteY11" fmla="*/ 43945 h 528520"/>
              <a:gd name="connsiteX12" fmla="*/ 955653 w 1243813"/>
              <a:gd name="connsiteY12" fmla="*/ 56292 h 528520"/>
              <a:gd name="connsiteX13" fmla="*/ 1186122 w 1243813"/>
              <a:gd name="connsiteY13" fmla="*/ 212619 h 52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3813" h="528520">
                <a:moveTo>
                  <a:pt x="1186122" y="212619"/>
                </a:moveTo>
                <a:cubicBezTo>
                  <a:pt x="1236682" y="275734"/>
                  <a:pt x="1256984" y="344869"/>
                  <a:pt x="1235045" y="405063"/>
                </a:cubicBezTo>
                <a:cubicBezTo>
                  <a:pt x="1191166" y="525451"/>
                  <a:pt x="994937" y="564488"/>
                  <a:pt x="796754" y="492255"/>
                </a:cubicBezTo>
                <a:cubicBezTo>
                  <a:pt x="747209" y="474197"/>
                  <a:pt x="702231" y="450894"/>
                  <a:pt x="663320" y="424216"/>
                </a:cubicBezTo>
                <a:lnTo>
                  <a:pt x="636897" y="403367"/>
                </a:lnTo>
                <a:lnTo>
                  <a:pt x="601094" y="421002"/>
                </a:lnTo>
                <a:cubicBezTo>
                  <a:pt x="539562" y="445818"/>
                  <a:pt x="465384" y="460308"/>
                  <a:pt x="385537" y="460308"/>
                </a:cubicBezTo>
                <a:cubicBezTo>
                  <a:pt x="172611" y="460308"/>
                  <a:pt x="0" y="357265"/>
                  <a:pt x="0" y="230154"/>
                </a:cubicBezTo>
                <a:cubicBezTo>
                  <a:pt x="0" y="103043"/>
                  <a:pt x="172611" y="0"/>
                  <a:pt x="385537" y="0"/>
                </a:cubicBezTo>
                <a:cubicBezTo>
                  <a:pt x="465384" y="0"/>
                  <a:pt x="539562" y="14490"/>
                  <a:pt x="601094" y="39307"/>
                </a:cubicBezTo>
                <a:lnTo>
                  <a:pt x="617055" y="47168"/>
                </a:lnTo>
                <a:lnTo>
                  <a:pt x="623068" y="43945"/>
                </a:lnTo>
                <a:cubicBezTo>
                  <a:pt x="708688" y="9465"/>
                  <a:pt x="831789" y="11146"/>
                  <a:pt x="955653" y="56292"/>
                </a:cubicBezTo>
                <a:cubicBezTo>
                  <a:pt x="1054744" y="92408"/>
                  <a:pt x="1135562" y="149504"/>
                  <a:pt x="1186122" y="212619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CFF4E93-5615-454C-A735-35864ED5A71A}"/>
              </a:ext>
            </a:extLst>
          </p:cNvPr>
          <p:cNvSpPr/>
          <p:nvPr/>
        </p:nvSpPr>
        <p:spPr>
          <a:xfrm rot="970048">
            <a:off x="1584058" y="1948789"/>
            <a:ext cx="1031859" cy="580678"/>
          </a:xfrm>
          <a:prstGeom prst="ellipse">
            <a:avLst/>
          </a:prstGeom>
          <a:solidFill>
            <a:srgbClr val="FF1515">
              <a:alpha val="24706"/>
            </a:srgbClr>
          </a:solidFill>
          <a:ln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18BE205-E210-4E38-BBA1-B44D48A78528}"/>
              </a:ext>
            </a:extLst>
          </p:cNvPr>
          <p:cNvSpPr/>
          <p:nvPr/>
        </p:nvSpPr>
        <p:spPr>
          <a:xfrm rot="1872615">
            <a:off x="2856957" y="749635"/>
            <a:ext cx="1075445" cy="531154"/>
          </a:xfrm>
          <a:prstGeom prst="ellipse">
            <a:avLst/>
          </a:pr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DB13729-D8E9-454C-A3B7-07AD95CE9FF0}"/>
              </a:ext>
            </a:extLst>
          </p:cNvPr>
          <p:cNvSpPr/>
          <p:nvPr/>
        </p:nvSpPr>
        <p:spPr>
          <a:xfrm rot="16641793">
            <a:off x="1002835" y="2856989"/>
            <a:ext cx="1106066" cy="792095"/>
          </a:xfrm>
          <a:custGeom>
            <a:avLst/>
            <a:gdLst>
              <a:gd name="connsiteX0" fmla="*/ 1104850 w 1106066"/>
              <a:gd name="connsiteY0" fmla="*/ 551724 h 792095"/>
              <a:gd name="connsiteX1" fmla="*/ 1028110 w 1106066"/>
              <a:gd name="connsiteY1" fmla="*/ 763553 h 792095"/>
              <a:gd name="connsiteX2" fmla="*/ 739232 w 1106066"/>
              <a:gd name="connsiteY2" fmla="*/ 723703 h 792095"/>
              <a:gd name="connsiteX3" fmla="*/ 696735 w 1106066"/>
              <a:gd name="connsiteY3" fmla="*/ 690632 h 792095"/>
              <a:gd name="connsiteX4" fmla="*/ 696128 w 1106066"/>
              <a:gd name="connsiteY4" fmla="*/ 690923 h 792095"/>
              <a:gd name="connsiteX5" fmla="*/ 446491 w 1106066"/>
              <a:gd name="connsiteY5" fmla="*/ 735234 h 792095"/>
              <a:gd name="connsiteX6" fmla="*/ 0 w 1106066"/>
              <a:gd name="connsiteY6" fmla="*/ 475779 h 792095"/>
              <a:gd name="connsiteX7" fmla="*/ 356508 w 1106066"/>
              <a:gd name="connsiteY7" fmla="*/ 221595 h 792095"/>
              <a:gd name="connsiteX8" fmla="*/ 444475 w 1106066"/>
              <a:gd name="connsiteY8" fmla="*/ 216442 h 792095"/>
              <a:gd name="connsiteX9" fmla="*/ 444887 w 1106066"/>
              <a:gd name="connsiteY9" fmla="*/ 173688 h 792095"/>
              <a:gd name="connsiteX10" fmla="*/ 520984 w 1106066"/>
              <a:gd name="connsiteY10" fmla="*/ 28542 h 792095"/>
              <a:gd name="connsiteX11" fmla="*/ 988104 w 1106066"/>
              <a:gd name="connsiteY11" fmla="*/ 248703 h 792095"/>
              <a:gd name="connsiteX12" fmla="*/ 1104850 w 1106066"/>
              <a:gd name="connsiteY12" fmla="*/ 551724 h 7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066" h="792095">
                <a:moveTo>
                  <a:pt x="1104850" y="551724"/>
                </a:moveTo>
                <a:cubicBezTo>
                  <a:pt x="1112090" y="644894"/>
                  <a:pt x="1087082" y="722865"/>
                  <a:pt x="1028110" y="763553"/>
                </a:cubicBezTo>
                <a:cubicBezTo>
                  <a:pt x="954394" y="814413"/>
                  <a:pt x="845057" y="794982"/>
                  <a:pt x="739232" y="723703"/>
                </a:cubicBezTo>
                <a:lnTo>
                  <a:pt x="696735" y="690632"/>
                </a:lnTo>
                <a:lnTo>
                  <a:pt x="696128" y="690923"/>
                </a:lnTo>
                <a:cubicBezTo>
                  <a:pt x="624868" y="718899"/>
                  <a:pt x="538962" y="735234"/>
                  <a:pt x="446491" y="735234"/>
                </a:cubicBezTo>
                <a:cubicBezTo>
                  <a:pt x="199901" y="735234"/>
                  <a:pt x="0" y="619072"/>
                  <a:pt x="0" y="475779"/>
                </a:cubicBezTo>
                <a:cubicBezTo>
                  <a:pt x="0" y="350398"/>
                  <a:pt x="153049" y="245788"/>
                  <a:pt x="356508" y="221595"/>
                </a:cubicBezTo>
                <a:lnTo>
                  <a:pt x="444475" y="216442"/>
                </a:lnTo>
                <a:lnTo>
                  <a:pt x="444887" y="173688"/>
                </a:lnTo>
                <a:cubicBezTo>
                  <a:pt x="451631" y="110545"/>
                  <a:pt x="476755" y="59058"/>
                  <a:pt x="520984" y="28542"/>
                </a:cubicBezTo>
                <a:cubicBezTo>
                  <a:pt x="638929" y="-52834"/>
                  <a:pt x="848065" y="45735"/>
                  <a:pt x="988104" y="248703"/>
                </a:cubicBezTo>
                <a:cubicBezTo>
                  <a:pt x="1058123" y="350186"/>
                  <a:pt x="1097610" y="458555"/>
                  <a:pt x="1104850" y="551724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AD885435-8FE9-4D4F-A367-B17A14F6083F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DBD29514-E668-4769-ADB9-99CBB9369A93}"/>
              </a:ext>
            </a:extLst>
          </p:cNvPr>
          <p:cNvSpPr/>
          <p:nvPr/>
        </p:nvSpPr>
        <p:spPr>
          <a:xfrm>
            <a:off x="2576419" y="239334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E6548E0D-182F-440E-9A32-2BBB50B5E9D4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F86DEDDD-3467-4FC0-85EC-149024C688D5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7CF867CD-977A-4E3D-B815-96DD7A70FDAA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64C684D-D72E-4A92-95FC-5236B945F47E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3BED4642-0DD0-4CEF-BF3E-181E18DFE2A0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FB922255-461B-4845-93CA-309C91E64508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D0C5D526-5D5D-45FD-B3AE-897A9509F79C}"/>
              </a:ext>
            </a:extLst>
          </p:cNvPr>
          <p:cNvSpPr/>
          <p:nvPr/>
        </p:nvSpPr>
        <p:spPr>
          <a:xfrm>
            <a:off x="3593479" y="81020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400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E399D1-A275-4E1C-97DB-157610835612}"/>
              </a:ext>
            </a:extLst>
          </p:cNvPr>
          <p:cNvSpPr/>
          <p:nvPr/>
        </p:nvSpPr>
        <p:spPr>
          <a:xfrm rot="489137">
            <a:off x="1467682" y="738536"/>
            <a:ext cx="1049913" cy="619576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20214E97-12E6-4EF2-B9D1-2C06F04DFED7}"/>
              </a:ext>
            </a:extLst>
          </p:cNvPr>
          <p:cNvSpPr/>
          <p:nvPr/>
        </p:nvSpPr>
        <p:spPr>
          <a:xfrm rot="18764017">
            <a:off x="1907084" y="2557905"/>
            <a:ext cx="1243813" cy="528520"/>
          </a:xfrm>
          <a:custGeom>
            <a:avLst/>
            <a:gdLst>
              <a:gd name="connsiteX0" fmla="*/ 1186122 w 1243813"/>
              <a:gd name="connsiteY0" fmla="*/ 212619 h 528520"/>
              <a:gd name="connsiteX1" fmla="*/ 1235045 w 1243813"/>
              <a:gd name="connsiteY1" fmla="*/ 405063 h 528520"/>
              <a:gd name="connsiteX2" fmla="*/ 796754 w 1243813"/>
              <a:gd name="connsiteY2" fmla="*/ 492255 h 528520"/>
              <a:gd name="connsiteX3" fmla="*/ 663320 w 1243813"/>
              <a:gd name="connsiteY3" fmla="*/ 424216 h 528520"/>
              <a:gd name="connsiteX4" fmla="*/ 636897 w 1243813"/>
              <a:gd name="connsiteY4" fmla="*/ 403367 h 528520"/>
              <a:gd name="connsiteX5" fmla="*/ 601094 w 1243813"/>
              <a:gd name="connsiteY5" fmla="*/ 421002 h 528520"/>
              <a:gd name="connsiteX6" fmla="*/ 385537 w 1243813"/>
              <a:gd name="connsiteY6" fmla="*/ 460308 h 528520"/>
              <a:gd name="connsiteX7" fmla="*/ 0 w 1243813"/>
              <a:gd name="connsiteY7" fmla="*/ 230154 h 528520"/>
              <a:gd name="connsiteX8" fmla="*/ 385537 w 1243813"/>
              <a:gd name="connsiteY8" fmla="*/ 0 h 528520"/>
              <a:gd name="connsiteX9" fmla="*/ 601094 w 1243813"/>
              <a:gd name="connsiteY9" fmla="*/ 39307 h 528520"/>
              <a:gd name="connsiteX10" fmla="*/ 617055 w 1243813"/>
              <a:gd name="connsiteY10" fmla="*/ 47168 h 528520"/>
              <a:gd name="connsiteX11" fmla="*/ 623068 w 1243813"/>
              <a:gd name="connsiteY11" fmla="*/ 43945 h 528520"/>
              <a:gd name="connsiteX12" fmla="*/ 955653 w 1243813"/>
              <a:gd name="connsiteY12" fmla="*/ 56292 h 528520"/>
              <a:gd name="connsiteX13" fmla="*/ 1186122 w 1243813"/>
              <a:gd name="connsiteY13" fmla="*/ 212619 h 52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43813" h="528520">
                <a:moveTo>
                  <a:pt x="1186122" y="212619"/>
                </a:moveTo>
                <a:cubicBezTo>
                  <a:pt x="1236682" y="275734"/>
                  <a:pt x="1256984" y="344869"/>
                  <a:pt x="1235045" y="405063"/>
                </a:cubicBezTo>
                <a:cubicBezTo>
                  <a:pt x="1191166" y="525451"/>
                  <a:pt x="994937" y="564488"/>
                  <a:pt x="796754" y="492255"/>
                </a:cubicBezTo>
                <a:cubicBezTo>
                  <a:pt x="747209" y="474197"/>
                  <a:pt x="702231" y="450894"/>
                  <a:pt x="663320" y="424216"/>
                </a:cubicBezTo>
                <a:lnTo>
                  <a:pt x="636897" y="403367"/>
                </a:lnTo>
                <a:lnTo>
                  <a:pt x="601094" y="421002"/>
                </a:lnTo>
                <a:cubicBezTo>
                  <a:pt x="539562" y="445818"/>
                  <a:pt x="465384" y="460308"/>
                  <a:pt x="385537" y="460308"/>
                </a:cubicBezTo>
                <a:cubicBezTo>
                  <a:pt x="172611" y="460308"/>
                  <a:pt x="0" y="357265"/>
                  <a:pt x="0" y="230154"/>
                </a:cubicBezTo>
                <a:cubicBezTo>
                  <a:pt x="0" y="103043"/>
                  <a:pt x="172611" y="0"/>
                  <a:pt x="385537" y="0"/>
                </a:cubicBezTo>
                <a:cubicBezTo>
                  <a:pt x="465384" y="0"/>
                  <a:pt x="539562" y="14490"/>
                  <a:pt x="601094" y="39307"/>
                </a:cubicBezTo>
                <a:lnTo>
                  <a:pt x="617055" y="47168"/>
                </a:lnTo>
                <a:lnTo>
                  <a:pt x="623068" y="43945"/>
                </a:lnTo>
                <a:cubicBezTo>
                  <a:pt x="708688" y="9465"/>
                  <a:pt x="831789" y="11146"/>
                  <a:pt x="955653" y="56292"/>
                </a:cubicBezTo>
                <a:cubicBezTo>
                  <a:pt x="1054744" y="92408"/>
                  <a:pt x="1135562" y="149504"/>
                  <a:pt x="1186122" y="212619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CFF4E93-5615-454C-A735-35864ED5A71A}"/>
              </a:ext>
            </a:extLst>
          </p:cNvPr>
          <p:cNvSpPr/>
          <p:nvPr/>
        </p:nvSpPr>
        <p:spPr>
          <a:xfrm rot="970048">
            <a:off x="1584058" y="1948789"/>
            <a:ext cx="1031859" cy="580678"/>
          </a:xfrm>
          <a:prstGeom prst="ellipse">
            <a:avLst/>
          </a:prstGeom>
          <a:solidFill>
            <a:srgbClr val="FF1515">
              <a:alpha val="24706"/>
            </a:srgbClr>
          </a:solidFill>
          <a:ln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18BE205-E210-4E38-BBA1-B44D48A78528}"/>
              </a:ext>
            </a:extLst>
          </p:cNvPr>
          <p:cNvSpPr/>
          <p:nvPr/>
        </p:nvSpPr>
        <p:spPr>
          <a:xfrm rot="1872615">
            <a:off x="2856957" y="749635"/>
            <a:ext cx="1075445" cy="531154"/>
          </a:xfrm>
          <a:prstGeom prst="ellipse">
            <a:avLst/>
          </a:pr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DB13729-D8E9-454C-A3B7-07AD95CE9FF0}"/>
              </a:ext>
            </a:extLst>
          </p:cNvPr>
          <p:cNvSpPr/>
          <p:nvPr/>
        </p:nvSpPr>
        <p:spPr>
          <a:xfrm rot="16641793">
            <a:off x="1002835" y="2856989"/>
            <a:ext cx="1106066" cy="792095"/>
          </a:xfrm>
          <a:custGeom>
            <a:avLst/>
            <a:gdLst>
              <a:gd name="connsiteX0" fmla="*/ 1104850 w 1106066"/>
              <a:gd name="connsiteY0" fmla="*/ 551724 h 792095"/>
              <a:gd name="connsiteX1" fmla="*/ 1028110 w 1106066"/>
              <a:gd name="connsiteY1" fmla="*/ 763553 h 792095"/>
              <a:gd name="connsiteX2" fmla="*/ 739232 w 1106066"/>
              <a:gd name="connsiteY2" fmla="*/ 723703 h 792095"/>
              <a:gd name="connsiteX3" fmla="*/ 696735 w 1106066"/>
              <a:gd name="connsiteY3" fmla="*/ 690632 h 792095"/>
              <a:gd name="connsiteX4" fmla="*/ 696128 w 1106066"/>
              <a:gd name="connsiteY4" fmla="*/ 690923 h 792095"/>
              <a:gd name="connsiteX5" fmla="*/ 446491 w 1106066"/>
              <a:gd name="connsiteY5" fmla="*/ 735234 h 792095"/>
              <a:gd name="connsiteX6" fmla="*/ 0 w 1106066"/>
              <a:gd name="connsiteY6" fmla="*/ 475779 h 792095"/>
              <a:gd name="connsiteX7" fmla="*/ 356508 w 1106066"/>
              <a:gd name="connsiteY7" fmla="*/ 221595 h 792095"/>
              <a:gd name="connsiteX8" fmla="*/ 444475 w 1106066"/>
              <a:gd name="connsiteY8" fmla="*/ 216442 h 792095"/>
              <a:gd name="connsiteX9" fmla="*/ 444887 w 1106066"/>
              <a:gd name="connsiteY9" fmla="*/ 173688 h 792095"/>
              <a:gd name="connsiteX10" fmla="*/ 520984 w 1106066"/>
              <a:gd name="connsiteY10" fmla="*/ 28542 h 792095"/>
              <a:gd name="connsiteX11" fmla="*/ 988104 w 1106066"/>
              <a:gd name="connsiteY11" fmla="*/ 248703 h 792095"/>
              <a:gd name="connsiteX12" fmla="*/ 1104850 w 1106066"/>
              <a:gd name="connsiteY12" fmla="*/ 551724 h 7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066" h="792095">
                <a:moveTo>
                  <a:pt x="1104850" y="551724"/>
                </a:moveTo>
                <a:cubicBezTo>
                  <a:pt x="1112090" y="644894"/>
                  <a:pt x="1087082" y="722865"/>
                  <a:pt x="1028110" y="763553"/>
                </a:cubicBezTo>
                <a:cubicBezTo>
                  <a:pt x="954394" y="814413"/>
                  <a:pt x="845057" y="794982"/>
                  <a:pt x="739232" y="723703"/>
                </a:cubicBezTo>
                <a:lnTo>
                  <a:pt x="696735" y="690632"/>
                </a:lnTo>
                <a:lnTo>
                  <a:pt x="696128" y="690923"/>
                </a:lnTo>
                <a:cubicBezTo>
                  <a:pt x="624868" y="718899"/>
                  <a:pt x="538962" y="735234"/>
                  <a:pt x="446491" y="735234"/>
                </a:cubicBezTo>
                <a:cubicBezTo>
                  <a:pt x="199901" y="735234"/>
                  <a:pt x="0" y="619072"/>
                  <a:pt x="0" y="475779"/>
                </a:cubicBezTo>
                <a:cubicBezTo>
                  <a:pt x="0" y="350398"/>
                  <a:pt x="153049" y="245788"/>
                  <a:pt x="356508" y="221595"/>
                </a:cubicBezTo>
                <a:lnTo>
                  <a:pt x="444475" y="216442"/>
                </a:lnTo>
                <a:lnTo>
                  <a:pt x="444887" y="173688"/>
                </a:lnTo>
                <a:cubicBezTo>
                  <a:pt x="451631" y="110545"/>
                  <a:pt x="476755" y="59058"/>
                  <a:pt x="520984" y="28542"/>
                </a:cubicBezTo>
                <a:cubicBezTo>
                  <a:pt x="638929" y="-52834"/>
                  <a:pt x="848065" y="45735"/>
                  <a:pt x="988104" y="248703"/>
                </a:cubicBezTo>
                <a:cubicBezTo>
                  <a:pt x="1058123" y="350186"/>
                  <a:pt x="1097610" y="458555"/>
                  <a:pt x="1104850" y="551724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12D5DB-294E-4474-AE48-102CC4A33147}"/>
              </a:ext>
            </a:extLst>
          </p:cNvPr>
          <p:cNvSpPr/>
          <p:nvPr/>
        </p:nvSpPr>
        <p:spPr>
          <a:xfrm rot="970048">
            <a:off x="672182" y="1432527"/>
            <a:ext cx="1031859" cy="580678"/>
          </a:xfrm>
          <a:prstGeom prst="ellipse">
            <a:avLst/>
          </a:prstGeom>
          <a:solidFill>
            <a:srgbClr val="0000FF">
              <a:alpha val="2470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47916938-41D9-4DDB-BF2E-1265531E20F8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5E5016F3-CF3E-4384-ABFD-6428D15C08BF}"/>
              </a:ext>
            </a:extLst>
          </p:cNvPr>
          <p:cNvSpPr/>
          <p:nvPr/>
        </p:nvSpPr>
        <p:spPr>
          <a:xfrm>
            <a:off x="2576419" y="239334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647B00F9-3F74-4D5B-9413-F384CB70A3B0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B001298A-09E1-477D-BF94-60007E3139E6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596565FA-6012-44DD-B9CA-C50F94C8EDA9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B8BD68CF-8F7F-4D6C-9AB8-E44C705A7859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2AA4691B-1D4E-45F1-8D0B-E6D47C7B2CB8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61631343-A39D-4081-8C48-6CB8E5DB549B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51D254AD-5B5A-42F5-9374-656169B60170}"/>
              </a:ext>
            </a:extLst>
          </p:cNvPr>
          <p:cNvSpPr/>
          <p:nvPr/>
        </p:nvSpPr>
        <p:spPr>
          <a:xfrm>
            <a:off x="3593479" y="81020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2A289C8A-1D76-4782-B6CC-1775039BF181}"/>
              </a:ext>
            </a:extLst>
          </p:cNvPr>
          <p:cNvSpPr/>
          <p:nvPr/>
        </p:nvSpPr>
        <p:spPr>
          <a:xfrm>
            <a:off x="962261" y="1335292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369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18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E399D1-A275-4E1C-97DB-157610835612}"/>
              </a:ext>
            </a:extLst>
          </p:cNvPr>
          <p:cNvSpPr/>
          <p:nvPr/>
        </p:nvSpPr>
        <p:spPr>
          <a:xfrm rot="489137">
            <a:off x="1467682" y="738536"/>
            <a:ext cx="1049913" cy="619576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A4D95A3-8BFB-4177-90AB-56F9E0FCC739}"/>
              </a:ext>
            </a:extLst>
          </p:cNvPr>
          <p:cNvSpPr/>
          <p:nvPr/>
        </p:nvSpPr>
        <p:spPr>
          <a:xfrm rot="18764017">
            <a:off x="1567933" y="1782847"/>
            <a:ext cx="1248546" cy="1449912"/>
          </a:xfrm>
          <a:custGeom>
            <a:avLst/>
            <a:gdLst>
              <a:gd name="connsiteX0" fmla="*/ 881767 w 1248546"/>
              <a:gd name="connsiteY0" fmla="*/ 182020 h 1449912"/>
              <a:gd name="connsiteX1" fmla="*/ 1101287 w 1248546"/>
              <a:gd name="connsiteY1" fmla="*/ 510168 h 1449912"/>
              <a:gd name="connsiteX2" fmla="*/ 1231366 w 1248546"/>
              <a:gd name="connsiteY2" fmla="*/ 1166809 h 1449912"/>
              <a:gd name="connsiteX3" fmla="*/ 1220601 w 1248546"/>
              <a:gd name="connsiteY3" fmla="*/ 1188305 h 1449912"/>
              <a:gd name="connsiteX4" fmla="*/ 1237771 w 1248546"/>
              <a:gd name="connsiteY4" fmla="*/ 1231328 h 1449912"/>
              <a:gd name="connsiteX5" fmla="*/ 1235045 w 1248546"/>
              <a:gd name="connsiteY5" fmla="*/ 1326455 h 1449912"/>
              <a:gd name="connsiteX6" fmla="*/ 796754 w 1248546"/>
              <a:gd name="connsiteY6" fmla="*/ 1413647 h 1449912"/>
              <a:gd name="connsiteX7" fmla="*/ 663320 w 1248546"/>
              <a:gd name="connsiteY7" fmla="*/ 1345608 h 1449912"/>
              <a:gd name="connsiteX8" fmla="*/ 636897 w 1248546"/>
              <a:gd name="connsiteY8" fmla="*/ 1324759 h 1449912"/>
              <a:gd name="connsiteX9" fmla="*/ 601094 w 1248546"/>
              <a:gd name="connsiteY9" fmla="*/ 1342394 h 1449912"/>
              <a:gd name="connsiteX10" fmla="*/ 385537 w 1248546"/>
              <a:gd name="connsiteY10" fmla="*/ 1381700 h 1449912"/>
              <a:gd name="connsiteX11" fmla="*/ 0 w 1248546"/>
              <a:gd name="connsiteY11" fmla="*/ 1151546 h 1449912"/>
              <a:gd name="connsiteX12" fmla="*/ 385537 w 1248546"/>
              <a:gd name="connsiteY12" fmla="*/ 921392 h 1449912"/>
              <a:gd name="connsiteX13" fmla="*/ 601094 w 1248546"/>
              <a:gd name="connsiteY13" fmla="*/ 960699 h 1449912"/>
              <a:gd name="connsiteX14" fmla="*/ 617055 w 1248546"/>
              <a:gd name="connsiteY14" fmla="*/ 968560 h 1449912"/>
              <a:gd name="connsiteX15" fmla="*/ 623068 w 1248546"/>
              <a:gd name="connsiteY15" fmla="*/ 965337 h 1449912"/>
              <a:gd name="connsiteX16" fmla="*/ 687061 w 1248546"/>
              <a:gd name="connsiteY16" fmla="*/ 948163 h 1449912"/>
              <a:gd name="connsiteX17" fmla="*/ 650335 w 1248546"/>
              <a:gd name="connsiteY17" fmla="*/ 893504 h 1449912"/>
              <a:gd name="connsiteX18" fmla="*/ 581918 w 1248546"/>
              <a:gd name="connsiteY18" fmla="*/ 769865 h 1449912"/>
              <a:gd name="connsiteX19" fmla="*/ 528300 w 1248546"/>
              <a:gd name="connsiteY19" fmla="*/ 13441 h 1449912"/>
              <a:gd name="connsiteX20" fmla="*/ 881767 w 1248546"/>
              <a:gd name="connsiteY20" fmla="*/ 182020 h 14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48546" h="1449912">
                <a:moveTo>
                  <a:pt x="881767" y="182020"/>
                </a:moveTo>
                <a:cubicBezTo>
                  <a:pt x="959771" y="268021"/>
                  <a:pt x="1036400" y="380400"/>
                  <a:pt x="1101287" y="510168"/>
                </a:cubicBezTo>
                <a:cubicBezTo>
                  <a:pt x="1231062" y="769704"/>
                  <a:pt x="1277008" y="1025085"/>
                  <a:pt x="1231366" y="1166809"/>
                </a:cubicBezTo>
                <a:lnTo>
                  <a:pt x="1220601" y="1188305"/>
                </a:lnTo>
                <a:lnTo>
                  <a:pt x="1237771" y="1231328"/>
                </a:lnTo>
                <a:cubicBezTo>
                  <a:pt x="1246424" y="1264026"/>
                  <a:pt x="1246014" y="1296358"/>
                  <a:pt x="1235045" y="1326455"/>
                </a:cubicBezTo>
                <a:cubicBezTo>
                  <a:pt x="1191166" y="1446843"/>
                  <a:pt x="994937" y="1485880"/>
                  <a:pt x="796754" y="1413647"/>
                </a:cubicBezTo>
                <a:cubicBezTo>
                  <a:pt x="747209" y="1395589"/>
                  <a:pt x="702231" y="1372286"/>
                  <a:pt x="663320" y="1345608"/>
                </a:cubicBezTo>
                <a:lnTo>
                  <a:pt x="636897" y="1324759"/>
                </a:lnTo>
                <a:lnTo>
                  <a:pt x="601094" y="1342394"/>
                </a:lnTo>
                <a:cubicBezTo>
                  <a:pt x="539562" y="1367210"/>
                  <a:pt x="465384" y="1381700"/>
                  <a:pt x="385537" y="1381700"/>
                </a:cubicBezTo>
                <a:cubicBezTo>
                  <a:pt x="172611" y="1381700"/>
                  <a:pt x="0" y="1278657"/>
                  <a:pt x="0" y="1151546"/>
                </a:cubicBezTo>
                <a:cubicBezTo>
                  <a:pt x="0" y="1024435"/>
                  <a:pt x="172611" y="921392"/>
                  <a:pt x="385537" y="921392"/>
                </a:cubicBezTo>
                <a:cubicBezTo>
                  <a:pt x="465384" y="921392"/>
                  <a:pt x="539562" y="935882"/>
                  <a:pt x="601094" y="960699"/>
                </a:cubicBezTo>
                <a:lnTo>
                  <a:pt x="617055" y="968560"/>
                </a:lnTo>
                <a:lnTo>
                  <a:pt x="623068" y="965337"/>
                </a:lnTo>
                <a:lnTo>
                  <a:pt x="687061" y="948163"/>
                </a:lnTo>
                <a:lnTo>
                  <a:pt x="650335" y="893504"/>
                </a:lnTo>
                <a:cubicBezTo>
                  <a:pt x="626481" y="854445"/>
                  <a:pt x="603547" y="813121"/>
                  <a:pt x="581918" y="769865"/>
                </a:cubicBezTo>
                <a:cubicBezTo>
                  <a:pt x="408886" y="423817"/>
                  <a:pt x="384880" y="85155"/>
                  <a:pt x="528300" y="13441"/>
                </a:cubicBezTo>
                <a:cubicBezTo>
                  <a:pt x="617938" y="-31380"/>
                  <a:pt x="751761" y="38685"/>
                  <a:pt x="881767" y="182020"/>
                </a:cubicBezTo>
                <a:close/>
              </a:path>
            </a:pathLst>
          </a:custGeom>
          <a:solidFill>
            <a:srgbClr val="FF1515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18BE205-E210-4E38-BBA1-B44D48A78528}"/>
              </a:ext>
            </a:extLst>
          </p:cNvPr>
          <p:cNvSpPr/>
          <p:nvPr/>
        </p:nvSpPr>
        <p:spPr>
          <a:xfrm rot="1872615">
            <a:off x="2856957" y="749635"/>
            <a:ext cx="1075445" cy="531154"/>
          </a:xfrm>
          <a:prstGeom prst="ellipse">
            <a:avLst/>
          </a:pr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DB13729-D8E9-454C-A3B7-07AD95CE9FF0}"/>
              </a:ext>
            </a:extLst>
          </p:cNvPr>
          <p:cNvSpPr/>
          <p:nvPr/>
        </p:nvSpPr>
        <p:spPr>
          <a:xfrm rot="16641793">
            <a:off x="1002835" y="2856989"/>
            <a:ext cx="1106066" cy="792095"/>
          </a:xfrm>
          <a:custGeom>
            <a:avLst/>
            <a:gdLst>
              <a:gd name="connsiteX0" fmla="*/ 1104850 w 1106066"/>
              <a:gd name="connsiteY0" fmla="*/ 551724 h 792095"/>
              <a:gd name="connsiteX1" fmla="*/ 1028110 w 1106066"/>
              <a:gd name="connsiteY1" fmla="*/ 763553 h 792095"/>
              <a:gd name="connsiteX2" fmla="*/ 739232 w 1106066"/>
              <a:gd name="connsiteY2" fmla="*/ 723703 h 792095"/>
              <a:gd name="connsiteX3" fmla="*/ 696735 w 1106066"/>
              <a:gd name="connsiteY3" fmla="*/ 690632 h 792095"/>
              <a:gd name="connsiteX4" fmla="*/ 696128 w 1106066"/>
              <a:gd name="connsiteY4" fmla="*/ 690923 h 792095"/>
              <a:gd name="connsiteX5" fmla="*/ 446491 w 1106066"/>
              <a:gd name="connsiteY5" fmla="*/ 735234 h 792095"/>
              <a:gd name="connsiteX6" fmla="*/ 0 w 1106066"/>
              <a:gd name="connsiteY6" fmla="*/ 475779 h 792095"/>
              <a:gd name="connsiteX7" fmla="*/ 356508 w 1106066"/>
              <a:gd name="connsiteY7" fmla="*/ 221595 h 792095"/>
              <a:gd name="connsiteX8" fmla="*/ 444475 w 1106066"/>
              <a:gd name="connsiteY8" fmla="*/ 216442 h 792095"/>
              <a:gd name="connsiteX9" fmla="*/ 444887 w 1106066"/>
              <a:gd name="connsiteY9" fmla="*/ 173688 h 792095"/>
              <a:gd name="connsiteX10" fmla="*/ 520984 w 1106066"/>
              <a:gd name="connsiteY10" fmla="*/ 28542 h 792095"/>
              <a:gd name="connsiteX11" fmla="*/ 988104 w 1106066"/>
              <a:gd name="connsiteY11" fmla="*/ 248703 h 792095"/>
              <a:gd name="connsiteX12" fmla="*/ 1104850 w 1106066"/>
              <a:gd name="connsiteY12" fmla="*/ 551724 h 7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066" h="792095">
                <a:moveTo>
                  <a:pt x="1104850" y="551724"/>
                </a:moveTo>
                <a:cubicBezTo>
                  <a:pt x="1112090" y="644894"/>
                  <a:pt x="1087082" y="722865"/>
                  <a:pt x="1028110" y="763553"/>
                </a:cubicBezTo>
                <a:cubicBezTo>
                  <a:pt x="954394" y="814413"/>
                  <a:pt x="845057" y="794982"/>
                  <a:pt x="739232" y="723703"/>
                </a:cubicBezTo>
                <a:lnTo>
                  <a:pt x="696735" y="690632"/>
                </a:lnTo>
                <a:lnTo>
                  <a:pt x="696128" y="690923"/>
                </a:lnTo>
                <a:cubicBezTo>
                  <a:pt x="624868" y="718899"/>
                  <a:pt x="538962" y="735234"/>
                  <a:pt x="446491" y="735234"/>
                </a:cubicBezTo>
                <a:cubicBezTo>
                  <a:pt x="199901" y="735234"/>
                  <a:pt x="0" y="619072"/>
                  <a:pt x="0" y="475779"/>
                </a:cubicBezTo>
                <a:cubicBezTo>
                  <a:pt x="0" y="350398"/>
                  <a:pt x="153049" y="245788"/>
                  <a:pt x="356508" y="221595"/>
                </a:cubicBezTo>
                <a:lnTo>
                  <a:pt x="444475" y="216442"/>
                </a:lnTo>
                <a:lnTo>
                  <a:pt x="444887" y="173688"/>
                </a:lnTo>
                <a:cubicBezTo>
                  <a:pt x="451631" y="110545"/>
                  <a:pt x="476755" y="59058"/>
                  <a:pt x="520984" y="28542"/>
                </a:cubicBezTo>
                <a:cubicBezTo>
                  <a:pt x="638929" y="-52834"/>
                  <a:pt x="848065" y="45735"/>
                  <a:pt x="988104" y="248703"/>
                </a:cubicBezTo>
                <a:cubicBezTo>
                  <a:pt x="1058123" y="350186"/>
                  <a:pt x="1097610" y="458555"/>
                  <a:pt x="1104850" y="551724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12D5DB-294E-4474-AE48-102CC4A33147}"/>
              </a:ext>
            </a:extLst>
          </p:cNvPr>
          <p:cNvSpPr/>
          <p:nvPr/>
        </p:nvSpPr>
        <p:spPr>
          <a:xfrm rot="970048">
            <a:off x="672182" y="1432527"/>
            <a:ext cx="1031859" cy="580678"/>
          </a:xfrm>
          <a:prstGeom prst="ellipse">
            <a:avLst/>
          </a:prstGeom>
          <a:solidFill>
            <a:srgbClr val="0000FF">
              <a:alpha val="2470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15EA65EE-2E23-42A9-9EE0-B11C4C2ED54A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878A55C2-ACBF-4862-B15E-AA114F1BE958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E7D0B7D9-1DF8-4833-8514-8C6B81ABACD4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BA58CBFA-9A04-40BB-9B2E-E1626D4A9FFE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82F89579-24EA-43B6-BAD1-AFBC7EAE287A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FF8BE808-CE0F-453C-89C7-268FEF2EC6CE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C13D02E7-805A-4885-9172-672735C76939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175D8A28-7E54-49F5-9B11-5366FB1D650F}"/>
              </a:ext>
            </a:extLst>
          </p:cNvPr>
          <p:cNvSpPr/>
          <p:nvPr/>
        </p:nvSpPr>
        <p:spPr>
          <a:xfrm>
            <a:off x="3593479" y="81020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C37FF5F6-D327-4133-B778-3AB3CD86C309}"/>
              </a:ext>
            </a:extLst>
          </p:cNvPr>
          <p:cNvSpPr/>
          <p:nvPr/>
        </p:nvSpPr>
        <p:spPr>
          <a:xfrm>
            <a:off x="962261" y="1335292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13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E399D1-A275-4E1C-97DB-157610835612}"/>
              </a:ext>
            </a:extLst>
          </p:cNvPr>
          <p:cNvSpPr/>
          <p:nvPr/>
        </p:nvSpPr>
        <p:spPr>
          <a:xfrm rot="489137">
            <a:off x="1467682" y="738536"/>
            <a:ext cx="1049913" cy="619576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A4D95A3-8BFB-4177-90AB-56F9E0FCC739}"/>
              </a:ext>
            </a:extLst>
          </p:cNvPr>
          <p:cNvSpPr/>
          <p:nvPr/>
        </p:nvSpPr>
        <p:spPr>
          <a:xfrm rot="18764017">
            <a:off x="1567933" y="1782847"/>
            <a:ext cx="1248546" cy="1449912"/>
          </a:xfrm>
          <a:custGeom>
            <a:avLst/>
            <a:gdLst>
              <a:gd name="connsiteX0" fmla="*/ 881767 w 1248546"/>
              <a:gd name="connsiteY0" fmla="*/ 182020 h 1449912"/>
              <a:gd name="connsiteX1" fmla="*/ 1101287 w 1248546"/>
              <a:gd name="connsiteY1" fmla="*/ 510168 h 1449912"/>
              <a:gd name="connsiteX2" fmla="*/ 1231366 w 1248546"/>
              <a:gd name="connsiteY2" fmla="*/ 1166809 h 1449912"/>
              <a:gd name="connsiteX3" fmla="*/ 1220601 w 1248546"/>
              <a:gd name="connsiteY3" fmla="*/ 1188305 h 1449912"/>
              <a:gd name="connsiteX4" fmla="*/ 1237771 w 1248546"/>
              <a:gd name="connsiteY4" fmla="*/ 1231328 h 1449912"/>
              <a:gd name="connsiteX5" fmla="*/ 1235045 w 1248546"/>
              <a:gd name="connsiteY5" fmla="*/ 1326455 h 1449912"/>
              <a:gd name="connsiteX6" fmla="*/ 796754 w 1248546"/>
              <a:gd name="connsiteY6" fmla="*/ 1413647 h 1449912"/>
              <a:gd name="connsiteX7" fmla="*/ 663320 w 1248546"/>
              <a:gd name="connsiteY7" fmla="*/ 1345608 h 1449912"/>
              <a:gd name="connsiteX8" fmla="*/ 636897 w 1248546"/>
              <a:gd name="connsiteY8" fmla="*/ 1324759 h 1449912"/>
              <a:gd name="connsiteX9" fmla="*/ 601094 w 1248546"/>
              <a:gd name="connsiteY9" fmla="*/ 1342394 h 1449912"/>
              <a:gd name="connsiteX10" fmla="*/ 385537 w 1248546"/>
              <a:gd name="connsiteY10" fmla="*/ 1381700 h 1449912"/>
              <a:gd name="connsiteX11" fmla="*/ 0 w 1248546"/>
              <a:gd name="connsiteY11" fmla="*/ 1151546 h 1449912"/>
              <a:gd name="connsiteX12" fmla="*/ 385537 w 1248546"/>
              <a:gd name="connsiteY12" fmla="*/ 921392 h 1449912"/>
              <a:gd name="connsiteX13" fmla="*/ 601094 w 1248546"/>
              <a:gd name="connsiteY13" fmla="*/ 960699 h 1449912"/>
              <a:gd name="connsiteX14" fmla="*/ 617055 w 1248546"/>
              <a:gd name="connsiteY14" fmla="*/ 968560 h 1449912"/>
              <a:gd name="connsiteX15" fmla="*/ 623068 w 1248546"/>
              <a:gd name="connsiteY15" fmla="*/ 965337 h 1449912"/>
              <a:gd name="connsiteX16" fmla="*/ 687061 w 1248546"/>
              <a:gd name="connsiteY16" fmla="*/ 948163 h 1449912"/>
              <a:gd name="connsiteX17" fmla="*/ 650335 w 1248546"/>
              <a:gd name="connsiteY17" fmla="*/ 893504 h 1449912"/>
              <a:gd name="connsiteX18" fmla="*/ 581918 w 1248546"/>
              <a:gd name="connsiteY18" fmla="*/ 769865 h 1449912"/>
              <a:gd name="connsiteX19" fmla="*/ 528300 w 1248546"/>
              <a:gd name="connsiteY19" fmla="*/ 13441 h 1449912"/>
              <a:gd name="connsiteX20" fmla="*/ 881767 w 1248546"/>
              <a:gd name="connsiteY20" fmla="*/ 182020 h 14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48546" h="1449912">
                <a:moveTo>
                  <a:pt x="881767" y="182020"/>
                </a:moveTo>
                <a:cubicBezTo>
                  <a:pt x="959771" y="268021"/>
                  <a:pt x="1036400" y="380400"/>
                  <a:pt x="1101287" y="510168"/>
                </a:cubicBezTo>
                <a:cubicBezTo>
                  <a:pt x="1231062" y="769704"/>
                  <a:pt x="1277008" y="1025085"/>
                  <a:pt x="1231366" y="1166809"/>
                </a:cubicBezTo>
                <a:lnTo>
                  <a:pt x="1220601" y="1188305"/>
                </a:lnTo>
                <a:lnTo>
                  <a:pt x="1237771" y="1231328"/>
                </a:lnTo>
                <a:cubicBezTo>
                  <a:pt x="1246424" y="1264026"/>
                  <a:pt x="1246014" y="1296358"/>
                  <a:pt x="1235045" y="1326455"/>
                </a:cubicBezTo>
                <a:cubicBezTo>
                  <a:pt x="1191166" y="1446843"/>
                  <a:pt x="994937" y="1485880"/>
                  <a:pt x="796754" y="1413647"/>
                </a:cubicBezTo>
                <a:cubicBezTo>
                  <a:pt x="747209" y="1395589"/>
                  <a:pt x="702231" y="1372286"/>
                  <a:pt x="663320" y="1345608"/>
                </a:cubicBezTo>
                <a:lnTo>
                  <a:pt x="636897" y="1324759"/>
                </a:lnTo>
                <a:lnTo>
                  <a:pt x="601094" y="1342394"/>
                </a:lnTo>
                <a:cubicBezTo>
                  <a:pt x="539562" y="1367210"/>
                  <a:pt x="465384" y="1381700"/>
                  <a:pt x="385537" y="1381700"/>
                </a:cubicBezTo>
                <a:cubicBezTo>
                  <a:pt x="172611" y="1381700"/>
                  <a:pt x="0" y="1278657"/>
                  <a:pt x="0" y="1151546"/>
                </a:cubicBezTo>
                <a:cubicBezTo>
                  <a:pt x="0" y="1024435"/>
                  <a:pt x="172611" y="921392"/>
                  <a:pt x="385537" y="921392"/>
                </a:cubicBezTo>
                <a:cubicBezTo>
                  <a:pt x="465384" y="921392"/>
                  <a:pt x="539562" y="935882"/>
                  <a:pt x="601094" y="960699"/>
                </a:cubicBezTo>
                <a:lnTo>
                  <a:pt x="617055" y="968560"/>
                </a:lnTo>
                <a:lnTo>
                  <a:pt x="623068" y="965337"/>
                </a:lnTo>
                <a:lnTo>
                  <a:pt x="687061" y="948163"/>
                </a:lnTo>
                <a:lnTo>
                  <a:pt x="650335" y="893504"/>
                </a:lnTo>
                <a:cubicBezTo>
                  <a:pt x="626481" y="854445"/>
                  <a:pt x="603547" y="813121"/>
                  <a:pt x="581918" y="769865"/>
                </a:cubicBezTo>
                <a:cubicBezTo>
                  <a:pt x="408886" y="423817"/>
                  <a:pt x="384880" y="85155"/>
                  <a:pt x="528300" y="13441"/>
                </a:cubicBezTo>
                <a:cubicBezTo>
                  <a:pt x="617938" y="-31380"/>
                  <a:pt x="751761" y="38685"/>
                  <a:pt x="881767" y="182020"/>
                </a:cubicBezTo>
                <a:close/>
              </a:path>
            </a:pathLst>
          </a:custGeom>
          <a:solidFill>
            <a:srgbClr val="FF1515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18BE205-E210-4E38-BBA1-B44D48A78528}"/>
              </a:ext>
            </a:extLst>
          </p:cNvPr>
          <p:cNvSpPr/>
          <p:nvPr/>
        </p:nvSpPr>
        <p:spPr>
          <a:xfrm rot="1872615">
            <a:off x="2856957" y="749635"/>
            <a:ext cx="1075445" cy="531154"/>
          </a:xfrm>
          <a:prstGeom prst="ellipse">
            <a:avLst/>
          </a:pr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DB13729-D8E9-454C-A3B7-07AD95CE9FF0}"/>
              </a:ext>
            </a:extLst>
          </p:cNvPr>
          <p:cNvSpPr/>
          <p:nvPr/>
        </p:nvSpPr>
        <p:spPr>
          <a:xfrm rot="16641793">
            <a:off x="1002835" y="2856989"/>
            <a:ext cx="1106066" cy="792095"/>
          </a:xfrm>
          <a:custGeom>
            <a:avLst/>
            <a:gdLst>
              <a:gd name="connsiteX0" fmla="*/ 1104850 w 1106066"/>
              <a:gd name="connsiteY0" fmla="*/ 551724 h 792095"/>
              <a:gd name="connsiteX1" fmla="*/ 1028110 w 1106066"/>
              <a:gd name="connsiteY1" fmla="*/ 763553 h 792095"/>
              <a:gd name="connsiteX2" fmla="*/ 739232 w 1106066"/>
              <a:gd name="connsiteY2" fmla="*/ 723703 h 792095"/>
              <a:gd name="connsiteX3" fmla="*/ 696735 w 1106066"/>
              <a:gd name="connsiteY3" fmla="*/ 690632 h 792095"/>
              <a:gd name="connsiteX4" fmla="*/ 696128 w 1106066"/>
              <a:gd name="connsiteY4" fmla="*/ 690923 h 792095"/>
              <a:gd name="connsiteX5" fmla="*/ 446491 w 1106066"/>
              <a:gd name="connsiteY5" fmla="*/ 735234 h 792095"/>
              <a:gd name="connsiteX6" fmla="*/ 0 w 1106066"/>
              <a:gd name="connsiteY6" fmla="*/ 475779 h 792095"/>
              <a:gd name="connsiteX7" fmla="*/ 356508 w 1106066"/>
              <a:gd name="connsiteY7" fmla="*/ 221595 h 792095"/>
              <a:gd name="connsiteX8" fmla="*/ 444475 w 1106066"/>
              <a:gd name="connsiteY8" fmla="*/ 216442 h 792095"/>
              <a:gd name="connsiteX9" fmla="*/ 444887 w 1106066"/>
              <a:gd name="connsiteY9" fmla="*/ 173688 h 792095"/>
              <a:gd name="connsiteX10" fmla="*/ 520984 w 1106066"/>
              <a:gd name="connsiteY10" fmla="*/ 28542 h 792095"/>
              <a:gd name="connsiteX11" fmla="*/ 988104 w 1106066"/>
              <a:gd name="connsiteY11" fmla="*/ 248703 h 792095"/>
              <a:gd name="connsiteX12" fmla="*/ 1104850 w 1106066"/>
              <a:gd name="connsiteY12" fmla="*/ 551724 h 7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066" h="792095">
                <a:moveTo>
                  <a:pt x="1104850" y="551724"/>
                </a:moveTo>
                <a:cubicBezTo>
                  <a:pt x="1112090" y="644894"/>
                  <a:pt x="1087082" y="722865"/>
                  <a:pt x="1028110" y="763553"/>
                </a:cubicBezTo>
                <a:cubicBezTo>
                  <a:pt x="954394" y="814413"/>
                  <a:pt x="845057" y="794982"/>
                  <a:pt x="739232" y="723703"/>
                </a:cubicBezTo>
                <a:lnTo>
                  <a:pt x="696735" y="690632"/>
                </a:lnTo>
                <a:lnTo>
                  <a:pt x="696128" y="690923"/>
                </a:lnTo>
                <a:cubicBezTo>
                  <a:pt x="624868" y="718899"/>
                  <a:pt x="538962" y="735234"/>
                  <a:pt x="446491" y="735234"/>
                </a:cubicBezTo>
                <a:cubicBezTo>
                  <a:pt x="199901" y="735234"/>
                  <a:pt x="0" y="619072"/>
                  <a:pt x="0" y="475779"/>
                </a:cubicBezTo>
                <a:cubicBezTo>
                  <a:pt x="0" y="350398"/>
                  <a:pt x="153049" y="245788"/>
                  <a:pt x="356508" y="221595"/>
                </a:cubicBezTo>
                <a:lnTo>
                  <a:pt x="444475" y="216442"/>
                </a:lnTo>
                <a:lnTo>
                  <a:pt x="444887" y="173688"/>
                </a:lnTo>
                <a:cubicBezTo>
                  <a:pt x="451631" y="110545"/>
                  <a:pt x="476755" y="59058"/>
                  <a:pt x="520984" y="28542"/>
                </a:cubicBezTo>
                <a:cubicBezTo>
                  <a:pt x="638929" y="-52834"/>
                  <a:pt x="848065" y="45735"/>
                  <a:pt x="988104" y="248703"/>
                </a:cubicBezTo>
                <a:cubicBezTo>
                  <a:pt x="1058123" y="350186"/>
                  <a:pt x="1097610" y="458555"/>
                  <a:pt x="1104850" y="551724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12D5DB-294E-4474-AE48-102CC4A33147}"/>
              </a:ext>
            </a:extLst>
          </p:cNvPr>
          <p:cNvSpPr/>
          <p:nvPr/>
        </p:nvSpPr>
        <p:spPr>
          <a:xfrm rot="970048">
            <a:off x="672182" y="1432527"/>
            <a:ext cx="1031859" cy="580678"/>
          </a:xfrm>
          <a:prstGeom prst="ellipse">
            <a:avLst/>
          </a:prstGeom>
          <a:solidFill>
            <a:srgbClr val="0000FF">
              <a:alpha val="2470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845B0E4-DE87-4F81-9E5C-D1140A194EFE}"/>
              </a:ext>
            </a:extLst>
          </p:cNvPr>
          <p:cNvSpPr/>
          <p:nvPr/>
        </p:nvSpPr>
        <p:spPr>
          <a:xfrm rot="3842328">
            <a:off x="2459284" y="1783273"/>
            <a:ext cx="1342165" cy="655464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45A6D37E-B174-4E5C-BC38-7CE69B05AAAD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6ABB017A-4B50-412E-876F-5D728CB6B6FE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CD877692-204E-4BEA-BB2E-B2BB22F1AF12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88FFD09E-DCC9-4617-A0E4-85E4B1FBB703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A73CCFAF-759D-4B35-B18F-6BA535D2E4A0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E319387E-4F21-4999-A37B-16462967EC70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86B5315F-89A2-44E9-9CE0-A308EF346608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591288B3-2068-41F9-840A-CD0B19F67B2F}"/>
              </a:ext>
            </a:extLst>
          </p:cNvPr>
          <p:cNvSpPr/>
          <p:nvPr/>
        </p:nvSpPr>
        <p:spPr>
          <a:xfrm>
            <a:off x="3593479" y="81020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5C5385FB-9C43-42E2-9F9A-C51D5BDF20F9}"/>
              </a:ext>
            </a:extLst>
          </p:cNvPr>
          <p:cNvSpPr/>
          <p:nvPr/>
        </p:nvSpPr>
        <p:spPr>
          <a:xfrm>
            <a:off x="962261" y="1335292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0" name="Seta: para Baixo 29">
            <a:extLst>
              <a:ext uri="{FF2B5EF4-FFF2-40B4-BE49-F238E27FC236}">
                <a16:creationId xmlns:a16="http://schemas.microsoft.com/office/drawing/2014/main" id="{D4E2FB61-4B79-42F8-9AC0-5FD1DCF3F923}"/>
              </a:ext>
            </a:extLst>
          </p:cNvPr>
          <p:cNvSpPr/>
          <p:nvPr/>
        </p:nvSpPr>
        <p:spPr>
          <a:xfrm>
            <a:off x="3203419" y="2096910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555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E399D1-A275-4E1C-97DB-157610835612}"/>
              </a:ext>
            </a:extLst>
          </p:cNvPr>
          <p:cNvSpPr/>
          <p:nvPr/>
        </p:nvSpPr>
        <p:spPr>
          <a:xfrm rot="489137">
            <a:off x="1467682" y="738536"/>
            <a:ext cx="1049913" cy="619576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A4D95A3-8BFB-4177-90AB-56F9E0FCC739}"/>
              </a:ext>
            </a:extLst>
          </p:cNvPr>
          <p:cNvSpPr/>
          <p:nvPr/>
        </p:nvSpPr>
        <p:spPr>
          <a:xfrm rot="18764017">
            <a:off x="1567933" y="1782847"/>
            <a:ext cx="1248546" cy="1449912"/>
          </a:xfrm>
          <a:custGeom>
            <a:avLst/>
            <a:gdLst>
              <a:gd name="connsiteX0" fmla="*/ 881767 w 1248546"/>
              <a:gd name="connsiteY0" fmla="*/ 182020 h 1449912"/>
              <a:gd name="connsiteX1" fmla="*/ 1101287 w 1248546"/>
              <a:gd name="connsiteY1" fmla="*/ 510168 h 1449912"/>
              <a:gd name="connsiteX2" fmla="*/ 1231366 w 1248546"/>
              <a:gd name="connsiteY2" fmla="*/ 1166809 h 1449912"/>
              <a:gd name="connsiteX3" fmla="*/ 1220601 w 1248546"/>
              <a:gd name="connsiteY3" fmla="*/ 1188305 h 1449912"/>
              <a:gd name="connsiteX4" fmla="*/ 1237771 w 1248546"/>
              <a:gd name="connsiteY4" fmla="*/ 1231328 h 1449912"/>
              <a:gd name="connsiteX5" fmla="*/ 1235045 w 1248546"/>
              <a:gd name="connsiteY5" fmla="*/ 1326455 h 1449912"/>
              <a:gd name="connsiteX6" fmla="*/ 796754 w 1248546"/>
              <a:gd name="connsiteY6" fmla="*/ 1413647 h 1449912"/>
              <a:gd name="connsiteX7" fmla="*/ 663320 w 1248546"/>
              <a:gd name="connsiteY7" fmla="*/ 1345608 h 1449912"/>
              <a:gd name="connsiteX8" fmla="*/ 636897 w 1248546"/>
              <a:gd name="connsiteY8" fmla="*/ 1324759 h 1449912"/>
              <a:gd name="connsiteX9" fmla="*/ 601094 w 1248546"/>
              <a:gd name="connsiteY9" fmla="*/ 1342394 h 1449912"/>
              <a:gd name="connsiteX10" fmla="*/ 385537 w 1248546"/>
              <a:gd name="connsiteY10" fmla="*/ 1381700 h 1449912"/>
              <a:gd name="connsiteX11" fmla="*/ 0 w 1248546"/>
              <a:gd name="connsiteY11" fmla="*/ 1151546 h 1449912"/>
              <a:gd name="connsiteX12" fmla="*/ 385537 w 1248546"/>
              <a:gd name="connsiteY12" fmla="*/ 921392 h 1449912"/>
              <a:gd name="connsiteX13" fmla="*/ 601094 w 1248546"/>
              <a:gd name="connsiteY13" fmla="*/ 960699 h 1449912"/>
              <a:gd name="connsiteX14" fmla="*/ 617055 w 1248546"/>
              <a:gd name="connsiteY14" fmla="*/ 968560 h 1449912"/>
              <a:gd name="connsiteX15" fmla="*/ 623068 w 1248546"/>
              <a:gd name="connsiteY15" fmla="*/ 965337 h 1449912"/>
              <a:gd name="connsiteX16" fmla="*/ 687061 w 1248546"/>
              <a:gd name="connsiteY16" fmla="*/ 948163 h 1449912"/>
              <a:gd name="connsiteX17" fmla="*/ 650335 w 1248546"/>
              <a:gd name="connsiteY17" fmla="*/ 893504 h 1449912"/>
              <a:gd name="connsiteX18" fmla="*/ 581918 w 1248546"/>
              <a:gd name="connsiteY18" fmla="*/ 769865 h 1449912"/>
              <a:gd name="connsiteX19" fmla="*/ 528300 w 1248546"/>
              <a:gd name="connsiteY19" fmla="*/ 13441 h 1449912"/>
              <a:gd name="connsiteX20" fmla="*/ 881767 w 1248546"/>
              <a:gd name="connsiteY20" fmla="*/ 182020 h 14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48546" h="1449912">
                <a:moveTo>
                  <a:pt x="881767" y="182020"/>
                </a:moveTo>
                <a:cubicBezTo>
                  <a:pt x="959771" y="268021"/>
                  <a:pt x="1036400" y="380400"/>
                  <a:pt x="1101287" y="510168"/>
                </a:cubicBezTo>
                <a:cubicBezTo>
                  <a:pt x="1231062" y="769704"/>
                  <a:pt x="1277008" y="1025085"/>
                  <a:pt x="1231366" y="1166809"/>
                </a:cubicBezTo>
                <a:lnTo>
                  <a:pt x="1220601" y="1188305"/>
                </a:lnTo>
                <a:lnTo>
                  <a:pt x="1237771" y="1231328"/>
                </a:lnTo>
                <a:cubicBezTo>
                  <a:pt x="1246424" y="1264026"/>
                  <a:pt x="1246014" y="1296358"/>
                  <a:pt x="1235045" y="1326455"/>
                </a:cubicBezTo>
                <a:cubicBezTo>
                  <a:pt x="1191166" y="1446843"/>
                  <a:pt x="994937" y="1485880"/>
                  <a:pt x="796754" y="1413647"/>
                </a:cubicBezTo>
                <a:cubicBezTo>
                  <a:pt x="747209" y="1395589"/>
                  <a:pt x="702231" y="1372286"/>
                  <a:pt x="663320" y="1345608"/>
                </a:cubicBezTo>
                <a:lnTo>
                  <a:pt x="636897" y="1324759"/>
                </a:lnTo>
                <a:lnTo>
                  <a:pt x="601094" y="1342394"/>
                </a:lnTo>
                <a:cubicBezTo>
                  <a:pt x="539562" y="1367210"/>
                  <a:pt x="465384" y="1381700"/>
                  <a:pt x="385537" y="1381700"/>
                </a:cubicBezTo>
                <a:cubicBezTo>
                  <a:pt x="172611" y="1381700"/>
                  <a:pt x="0" y="1278657"/>
                  <a:pt x="0" y="1151546"/>
                </a:cubicBezTo>
                <a:cubicBezTo>
                  <a:pt x="0" y="1024435"/>
                  <a:pt x="172611" y="921392"/>
                  <a:pt x="385537" y="921392"/>
                </a:cubicBezTo>
                <a:cubicBezTo>
                  <a:pt x="465384" y="921392"/>
                  <a:pt x="539562" y="935882"/>
                  <a:pt x="601094" y="960699"/>
                </a:cubicBezTo>
                <a:lnTo>
                  <a:pt x="617055" y="968560"/>
                </a:lnTo>
                <a:lnTo>
                  <a:pt x="623068" y="965337"/>
                </a:lnTo>
                <a:lnTo>
                  <a:pt x="687061" y="948163"/>
                </a:lnTo>
                <a:lnTo>
                  <a:pt x="650335" y="893504"/>
                </a:lnTo>
                <a:cubicBezTo>
                  <a:pt x="626481" y="854445"/>
                  <a:pt x="603547" y="813121"/>
                  <a:pt x="581918" y="769865"/>
                </a:cubicBezTo>
                <a:cubicBezTo>
                  <a:pt x="408886" y="423817"/>
                  <a:pt x="384880" y="85155"/>
                  <a:pt x="528300" y="13441"/>
                </a:cubicBezTo>
                <a:cubicBezTo>
                  <a:pt x="617938" y="-31380"/>
                  <a:pt x="751761" y="38685"/>
                  <a:pt x="881767" y="182020"/>
                </a:cubicBezTo>
                <a:close/>
              </a:path>
            </a:pathLst>
          </a:custGeom>
          <a:solidFill>
            <a:srgbClr val="FF1515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18BE205-E210-4E38-BBA1-B44D48A78528}"/>
              </a:ext>
            </a:extLst>
          </p:cNvPr>
          <p:cNvSpPr/>
          <p:nvPr/>
        </p:nvSpPr>
        <p:spPr>
          <a:xfrm rot="1872615">
            <a:off x="2856957" y="749635"/>
            <a:ext cx="1075445" cy="531154"/>
          </a:xfrm>
          <a:prstGeom prst="ellipse">
            <a:avLst/>
          </a:pr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DB13729-D8E9-454C-A3B7-07AD95CE9FF0}"/>
              </a:ext>
            </a:extLst>
          </p:cNvPr>
          <p:cNvSpPr/>
          <p:nvPr/>
        </p:nvSpPr>
        <p:spPr>
          <a:xfrm rot="16641793">
            <a:off x="1002835" y="2856989"/>
            <a:ext cx="1106066" cy="792095"/>
          </a:xfrm>
          <a:custGeom>
            <a:avLst/>
            <a:gdLst>
              <a:gd name="connsiteX0" fmla="*/ 1104850 w 1106066"/>
              <a:gd name="connsiteY0" fmla="*/ 551724 h 792095"/>
              <a:gd name="connsiteX1" fmla="*/ 1028110 w 1106066"/>
              <a:gd name="connsiteY1" fmla="*/ 763553 h 792095"/>
              <a:gd name="connsiteX2" fmla="*/ 739232 w 1106066"/>
              <a:gd name="connsiteY2" fmla="*/ 723703 h 792095"/>
              <a:gd name="connsiteX3" fmla="*/ 696735 w 1106066"/>
              <a:gd name="connsiteY3" fmla="*/ 690632 h 792095"/>
              <a:gd name="connsiteX4" fmla="*/ 696128 w 1106066"/>
              <a:gd name="connsiteY4" fmla="*/ 690923 h 792095"/>
              <a:gd name="connsiteX5" fmla="*/ 446491 w 1106066"/>
              <a:gd name="connsiteY5" fmla="*/ 735234 h 792095"/>
              <a:gd name="connsiteX6" fmla="*/ 0 w 1106066"/>
              <a:gd name="connsiteY6" fmla="*/ 475779 h 792095"/>
              <a:gd name="connsiteX7" fmla="*/ 356508 w 1106066"/>
              <a:gd name="connsiteY7" fmla="*/ 221595 h 792095"/>
              <a:gd name="connsiteX8" fmla="*/ 444475 w 1106066"/>
              <a:gd name="connsiteY8" fmla="*/ 216442 h 792095"/>
              <a:gd name="connsiteX9" fmla="*/ 444887 w 1106066"/>
              <a:gd name="connsiteY9" fmla="*/ 173688 h 792095"/>
              <a:gd name="connsiteX10" fmla="*/ 520984 w 1106066"/>
              <a:gd name="connsiteY10" fmla="*/ 28542 h 792095"/>
              <a:gd name="connsiteX11" fmla="*/ 988104 w 1106066"/>
              <a:gd name="connsiteY11" fmla="*/ 248703 h 792095"/>
              <a:gd name="connsiteX12" fmla="*/ 1104850 w 1106066"/>
              <a:gd name="connsiteY12" fmla="*/ 551724 h 7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066" h="792095">
                <a:moveTo>
                  <a:pt x="1104850" y="551724"/>
                </a:moveTo>
                <a:cubicBezTo>
                  <a:pt x="1112090" y="644894"/>
                  <a:pt x="1087082" y="722865"/>
                  <a:pt x="1028110" y="763553"/>
                </a:cubicBezTo>
                <a:cubicBezTo>
                  <a:pt x="954394" y="814413"/>
                  <a:pt x="845057" y="794982"/>
                  <a:pt x="739232" y="723703"/>
                </a:cubicBezTo>
                <a:lnTo>
                  <a:pt x="696735" y="690632"/>
                </a:lnTo>
                <a:lnTo>
                  <a:pt x="696128" y="690923"/>
                </a:lnTo>
                <a:cubicBezTo>
                  <a:pt x="624868" y="718899"/>
                  <a:pt x="538962" y="735234"/>
                  <a:pt x="446491" y="735234"/>
                </a:cubicBezTo>
                <a:cubicBezTo>
                  <a:pt x="199901" y="735234"/>
                  <a:pt x="0" y="619072"/>
                  <a:pt x="0" y="475779"/>
                </a:cubicBezTo>
                <a:cubicBezTo>
                  <a:pt x="0" y="350398"/>
                  <a:pt x="153049" y="245788"/>
                  <a:pt x="356508" y="221595"/>
                </a:cubicBezTo>
                <a:lnTo>
                  <a:pt x="444475" y="216442"/>
                </a:lnTo>
                <a:lnTo>
                  <a:pt x="444887" y="173688"/>
                </a:lnTo>
                <a:cubicBezTo>
                  <a:pt x="451631" y="110545"/>
                  <a:pt x="476755" y="59058"/>
                  <a:pt x="520984" y="28542"/>
                </a:cubicBezTo>
                <a:cubicBezTo>
                  <a:pt x="638929" y="-52834"/>
                  <a:pt x="848065" y="45735"/>
                  <a:pt x="988104" y="248703"/>
                </a:cubicBezTo>
                <a:cubicBezTo>
                  <a:pt x="1058123" y="350186"/>
                  <a:pt x="1097610" y="458555"/>
                  <a:pt x="1104850" y="551724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12D5DB-294E-4474-AE48-102CC4A33147}"/>
              </a:ext>
            </a:extLst>
          </p:cNvPr>
          <p:cNvSpPr/>
          <p:nvPr/>
        </p:nvSpPr>
        <p:spPr>
          <a:xfrm rot="970048">
            <a:off x="672182" y="1432527"/>
            <a:ext cx="1031859" cy="580678"/>
          </a:xfrm>
          <a:prstGeom prst="ellipse">
            <a:avLst/>
          </a:prstGeom>
          <a:solidFill>
            <a:srgbClr val="0000FF">
              <a:alpha val="2470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845B0E4-DE87-4F81-9E5C-D1140A194EFE}"/>
              </a:ext>
            </a:extLst>
          </p:cNvPr>
          <p:cNvSpPr/>
          <p:nvPr/>
        </p:nvSpPr>
        <p:spPr>
          <a:xfrm rot="16871090">
            <a:off x="5405861" y="2925303"/>
            <a:ext cx="1342165" cy="655464"/>
          </a:xfrm>
          <a:prstGeom prst="ellipse">
            <a:avLst/>
          </a:prstGeom>
          <a:solidFill>
            <a:srgbClr val="A50021">
              <a:alpha val="24706"/>
            </a:srgbClr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D3CE1B1-01B0-4C67-AF43-322E41C5B0D6}"/>
              </a:ext>
            </a:extLst>
          </p:cNvPr>
          <p:cNvSpPr/>
          <p:nvPr/>
        </p:nvSpPr>
        <p:spPr>
          <a:xfrm rot="3842328">
            <a:off x="2459219" y="1782625"/>
            <a:ext cx="1342165" cy="655464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E7BD8012-9EAF-4065-BC71-DD4F8FF06C28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5AAB7B10-A713-427D-9355-28B07344DF6C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2D100935-1C3F-4C74-9A39-4B358FDF2531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9E94B3E3-40EF-45F3-9A6E-DDDD33BBB996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642B59C3-FB1D-43CE-8AD9-F5A298B6F6F3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70607799-4FBA-4775-BD66-CE8879D6D420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A68B3AE4-C3F4-4FE0-852B-8244261DCBC3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2AFDED1A-B28F-49B6-8B8F-A4B477A25531}"/>
              </a:ext>
            </a:extLst>
          </p:cNvPr>
          <p:cNvSpPr/>
          <p:nvPr/>
        </p:nvSpPr>
        <p:spPr>
          <a:xfrm>
            <a:off x="3593479" y="81020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213B1BB2-D4E3-4313-AE45-3D30DCC07D48}"/>
              </a:ext>
            </a:extLst>
          </p:cNvPr>
          <p:cNvSpPr/>
          <p:nvPr/>
        </p:nvSpPr>
        <p:spPr>
          <a:xfrm>
            <a:off x="962261" y="1335292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0" name="Seta: para Baixo 29">
            <a:extLst>
              <a:ext uri="{FF2B5EF4-FFF2-40B4-BE49-F238E27FC236}">
                <a16:creationId xmlns:a16="http://schemas.microsoft.com/office/drawing/2014/main" id="{4F571ADE-4203-47AE-B79E-BC7182D95A9E}"/>
              </a:ext>
            </a:extLst>
          </p:cNvPr>
          <p:cNvSpPr/>
          <p:nvPr/>
        </p:nvSpPr>
        <p:spPr>
          <a:xfrm>
            <a:off x="3203419" y="2096910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1" name="Seta: para Baixo 30">
            <a:extLst>
              <a:ext uri="{FF2B5EF4-FFF2-40B4-BE49-F238E27FC236}">
                <a16:creationId xmlns:a16="http://schemas.microsoft.com/office/drawing/2014/main" id="{4AAF42D1-79E2-42BA-AC43-5B3C8636E1CD}"/>
              </a:ext>
            </a:extLst>
          </p:cNvPr>
          <p:cNvSpPr/>
          <p:nvPr/>
        </p:nvSpPr>
        <p:spPr>
          <a:xfrm>
            <a:off x="5962641" y="325975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332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E11A25E-B8ED-44D5-B3C3-34806F40F974}"/>
              </a:ext>
            </a:extLst>
          </p:cNvPr>
          <p:cNvSpPr/>
          <p:nvPr/>
        </p:nvSpPr>
        <p:spPr>
          <a:xfrm>
            <a:off x="4862239" y="2571750"/>
            <a:ext cx="891541" cy="531154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A4D95A3-8BFB-4177-90AB-56F9E0FCC739}"/>
              </a:ext>
            </a:extLst>
          </p:cNvPr>
          <p:cNvSpPr/>
          <p:nvPr/>
        </p:nvSpPr>
        <p:spPr>
          <a:xfrm rot="18764017">
            <a:off x="1567933" y="1782847"/>
            <a:ext cx="1248546" cy="1449912"/>
          </a:xfrm>
          <a:custGeom>
            <a:avLst/>
            <a:gdLst>
              <a:gd name="connsiteX0" fmla="*/ 881767 w 1248546"/>
              <a:gd name="connsiteY0" fmla="*/ 182020 h 1449912"/>
              <a:gd name="connsiteX1" fmla="*/ 1101287 w 1248546"/>
              <a:gd name="connsiteY1" fmla="*/ 510168 h 1449912"/>
              <a:gd name="connsiteX2" fmla="*/ 1231366 w 1248546"/>
              <a:gd name="connsiteY2" fmla="*/ 1166809 h 1449912"/>
              <a:gd name="connsiteX3" fmla="*/ 1220601 w 1248546"/>
              <a:gd name="connsiteY3" fmla="*/ 1188305 h 1449912"/>
              <a:gd name="connsiteX4" fmla="*/ 1237771 w 1248546"/>
              <a:gd name="connsiteY4" fmla="*/ 1231328 h 1449912"/>
              <a:gd name="connsiteX5" fmla="*/ 1235045 w 1248546"/>
              <a:gd name="connsiteY5" fmla="*/ 1326455 h 1449912"/>
              <a:gd name="connsiteX6" fmla="*/ 796754 w 1248546"/>
              <a:gd name="connsiteY6" fmla="*/ 1413647 h 1449912"/>
              <a:gd name="connsiteX7" fmla="*/ 663320 w 1248546"/>
              <a:gd name="connsiteY7" fmla="*/ 1345608 h 1449912"/>
              <a:gd name="connsiteX8" fmla="*/ 636897 w 1248546"/>
              <a:gd name="connsiteY8" fmla="*/ 1324759 h 1449912"/>
              <a:gd name="connsiteX9" fmla="*/ 601094 w 1248546"/>
              <a:gd name="connsiteY9" fmla="*/ 1342394 h 1449912"/>
              <a:gd name="connsiteX10" fmla="*/ 385537 w 1248546"/>
              <a:gd name="connsiteY10" fmla="*/ 1381700 h 1449912"/>
              <a:gd name="connsiteX11" fmla="*/ 0 w 1248546"/>
              <a:gd name="connsiteY11" fmla="*/ 1151546 h 1449912"/>
              <a:gd name="connsiteX12" fmla="*/ 385537 w 1248546"/>
              <a:gd name="connsiteY12" fmla="*/ 921392 h 1449912"/>
              <a:gd name="connsiteX13" fmla="*/ 601094 w 1248546"/>
              <a:gd name="connsiteY13" fmla="*/ 960699 h 1449912"/>
              <a:gd name="connsiteX14" fmla="*/ 617055 w 1248546"/>
              <a:gd name="connsiteY14" fmla="*/ 968560 h 1449912"/>
              <a:gd name="connsiteX15" fmla="*/ 623068 w 1248546"/>
              <a:gd name="connsiteY15" fmla="*/ 965337 h 1449912"/>
              <a:gd name="connsiteX16" fmla="*/ 687061 w 1248546"/>
              <a:gd name="connsiteY16" fmla="*/ 948163 h 1449912"/>
              <a:gd name="connsiteX17" fmla="*/ 650335 w 1248546"/>
              <a:gd name="connsiteY17" fmla="*/ 893504 h 1449912"/>
              <a:gd name="connsiteX18" fmla="*/ 581918 w 1248546"/>
              <a:gd name="connsiteY18" fmla="*/ 769865 h 1449912"/>
              <a:gd name="connsiteX19" fmla="*/ 528300 w 1248546"/>
              <a:gd name="connsiteY19" fmla="*/ 13441 h 1449912"/>
              <a:gd name="connsiteX20" fmla="*/ 881767 w 1248546"/>
              <a:gd name="connsiteY20" fmla="*/ 182020 h 14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48546" h="1449912">
                <a:moveTo>
                  <a:pt x="881767" y="182020"/>
                </a:moveTo>
                <a:cubicBezTo>
                  <a:pt x="959771" y="268021"/>
                  <a:pt x="1036400" y="380400"/>
                  <a:pt x="1101287" y="510168"/>
                </a:cubicBezTo>
                <a:cubicBezTo>
                  <a:pt x="1231062" y="769704"/>
                  <a:pt x="1277008" y="1025085"/>
                  <a:pt x="1231366" y="1166809"/>
                </a:cubicBezTo>
                <a:lnTo>
                  <a:pt x="1220601" y="1188305"/>
                </a:lnTo>
                <a:lnTo>
                  <a:pt x="1237771" y="1231328"/>
                </a:lnTo>
                <a:cubicBezTo>
                  <a:pt x="1246424" y="1264026"/>
                  <a:pt x="1246014" y="1296358"/>
                  <a:pt x="1235045" y="1326455"/>
                </a:cubicBezTo>
                <a:cubicBezTo>
                  <a:pt x="1191166" y="1446843"/>
                  <a:pt x="994937" y="1485880"/>
                  <a:pt x="796754" y="1413647"/>
                </a:cubicBezTo>
                <a:cubicBezTo>
                  <a:pt x="747209" y="1395589"/>
                  <a:pt x="702231" y="1372286"/>
                  <a:pt x="663320" y="1345608"/>
                </a:cubicBezTo>
                <a:lnTo>
                  <a:pt x="636897" y="1324759"/>
                </a:lnTo>
                <a:lnTo>
                  <a:pt x="601094" y="1342394"/>
                </a:lnTo>
                <a:cubicBezTo>
                  <a:pt x="539562" y="1367210"/>
                  <a:pt x="465384" y="1381700"/>
                  <a:pt x="385537" y="1381700"/>
                </a:cubicBezTo>
                <a:cubicBezTo>
                  <a:pt x="172611" y="1381700"/>
                  <a:pt x="0" y="1278657"/>
                  <a:pt x="0" y="1151546"/>
                </a:cubicBezTo>
                <a:cubicBezTo>
                  <a:pt x="0" y="1024435"/>
                  <a:pt x="172611" y="921392"/>
                  <a:pt x="385537" y="921392"/>
                </a:cubicBezTo>
                <a:cubicBezTo>
                  <a:pt x="465384" y="921392"/>
                  <a:pt x="539562" y="935882"/>
                  <a:pt x="601094" y="960699"/>
                </a:cubicBezTo>
                <a:lnTo>
                  <a:pt x="617055" y="968560"/>
                </a:lnTo>
                <a:lnTo>
                  <a:pt x="623068" y="965337"/>
                </a:lnTo>
                <a:lnTo>
                  <a:pt x="687061" y="948163"/>
                </a:lnTo>
                <a:lnTo>
                  <a:pt x="650335" y="893504"/>
                </a:lnTo>
                <a:cubicBezTo>
                  <a:pt x="626481" y="854445"/>
                  <a:pt x="603547" y="813121"/>
                  <a:pt x="581918" y="769865"/>
                </a:cubicBezTo>
                <a:cubicBezTo>
                  <a:pt x="408886" y="423817"/>
                  <a:pt x="384880" y="85155"/>
                  <a:pt x="528300" y="13441"/>
                </a:cubicBezTo>
                <a:cubicBezTo>
                  <a:pt x="617938" y="-31380"/>
                  <a:pt x="751761" y="38685"/>
                  <a:pt x="881767" y="182020"/>
                </a:cubicBezTo>
                <a:close/>
              </a:path>
            </a:pathLst>
          </a:custGeom>
          <a:solidFill>
            <a:srgbClr val="FF1515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18BE205-E210-4E38-BBA1-B44D48A78528}"/>
              </a:ext>
            </a:extLst>
          </p:cNvPr>
          <p:cNvSpPr/>
          <p:nvPr/>
        </p:nvSpPr>
        <p:spPr>
          <a:xfrm rot="1872615">
            <a:off x="2856957" y="749635"/>
            <a:ext cx="1075445" cy="531154"/>
          </a:xfrm>
          <a:prstGeom prst="ellipse">
            <a:avLst/>
          </a:pr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DB13729-D8E9-454C-A3B7-07AD95CE9FF0}"/>
              </a:ext>
            </a:extLst>
          </p:cNvPr>
          <p:cNvSpPr/>
          <p:nvPr/>
        </p:nvSpPr>
        <p:spPr>
          <a:xfrm rot="16641793">
            <a:off x="1002835" y="2856989"/>
            <a:ext cx="1106066" cy="792095"/>
          </a:xfrm>
          <a:custGeom>
            <a:avLst/>
            <a:gdLst>
              <a:gd name="connsiteX0" fmla="*/ 1104850 w 1106066"/>
              <a:gd name="connsiteY0" fmla="*/ 551724 h 792095"/>
              <a:gd name="connsiteX1" fmla="*/ 1028110 w 1106066"/>
              <a:gd name="connsiteY1" fmla="*/ 763553 h 792095"/>
              <a:gd name="connsiteX2" fmla="*/ 739232 w 1106066"/>
              <a:gd name="connsiteY2" fmla="*/ 723703 h 792095"/>
              <a:gd name="connsiteX3" fmla="*/ 696735 w 1106066"/>
              <a:gd name="connsiteY3" fmla="*/ 690632 h 792095"/>
              <a:gd name="connsiteX4" fmla="*/ 696128 w 1106066"/>
              <a:gd name="connsiteY4" fmla="*/ 690923 h 792095"/>
              <a:gd name="connsiteX5" fmla="*/ 446491 w 1106066"/>
              <a:gd name="connsiteY5" fmla="*/ 735234 h 792095"/>
              <a:gd name="connsiteX6" fmla="*/ 0 w 1106066"/>
              <a:gd name="connsiteY6" fmla="*/ 475779 h 792095"/>
              <a:gd name="connsiteX7" fmla="*/ 356508 w 1106066"/>
              <a:gd name="connsiteY7" fmla="*/ 221595 h 792095"/>
              <a:gd name="connsiteX8" fmla="*/ 444475 w 1106066"/>
              <a:gd name="connsiteY8" fmla="*/ 216442 h 792095"/>
              <a:gd name="connsiteX9" fmla="*/ 444887 w 1106066"/>
              <a:gd name="connsiteY9" fmla="*/ 173688 h 792095"/>
              <a:gd name="connsiteX10" fmla="*/ 520984 w 1106066"/>
              <a:gd name="connsiteY10" fmla="*/ 28542 h 792095"/>
              <a:gd name="connsiteX11" fmla="*/ 988104 w 1106066"/>
              <a:gd name="connsiteY11" fmla="*/ 248703 h 792095"/>
              <a:gd name="connsiteX12" fmla="*/ 1104850 w 1106066"/>
              <a:gd name="connsiteY12" fmla="*/ 551724 h 7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066" h="792095">
                <a:moveTo>
                  <a:pt x="1104850" y="551724"/>
                </a:moveTo>
                <a:cubicBezTo>
                  <a:pt x="1112090" y="644894"/>
                  <a:pt x="1087082" y="722865"/>
                  <a:pt x="1028110" y="763553"/>
                </a:cubicBezTo>
                <a:cubicBezTo>
                  <a:pt x="954394" y="814413"/>
                  <a:pt x="845057" y="794982"/>
                  <a:pt x="739232" y="723703"/>
                </a:cubicBezTo>
                <a:lnTo>
                  <a:pt x="696735" y="690632"/>
                </a:lnTo>
                <a:lnTo>
                  <a:pt x="696128" y="690923"/>
                </a:lnTo>
                <a:cubicBezTo>
                  <a:pt x="624868" y="718899"/>
                  <a:pt x="538962" y="735234"/>
                  <a:pt x="446491" y="735234"/>
                </a:cubicBezTo>
                <a:cubicBezTo>
                  <a:pt x="199901" y="735234"/>
                  <a:pt x="0" y="619072"/>
                  <a:pt x="0" y="475779"/>
                </a:cubicBezTo>
                <a:cubicBezTo>
                  <a:pt x="0" y="350398"/>
                  <a:pt x="153049" y="245788"/>
                  <a:pt x="356508" y="221595"/>
                </a:cubicBezTo>
                <a:lnTo>
                  <a:pt x="444475" y="216442"/>
                </a:lnTo>
                <a:lnTo>
                  <a:pt x="444887" y="173688"/>
                </a:lnTo>
                <a:cubicBezTo>
                  <a:pt x="451631" y="110545"/>
                  <a:pt x="476755" y="59058"/>
                  <a:pt x="520984" y="28542"/>
                </a:cubicBezTo>
                <a:cubicBezTo>
                  <a:pt x="638929" y="-52834"/>
                  <a:pt x="848065" y="45735"/>
                  <a:pt x="988104" y="248703"/>
                </a:cubicBezTo>
                <a:cubicBezTo>
                  <a:pt x="1058123" y="350186"/>
                  <a:pt x="1097610" y="458555"/>
                  <a:pt x="1104850" y="551724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12D5DB-294E-4474-AE48-102CC4A33147}"/>
              </a:ext>
            </a:extLst>
          </p:cNvPr>
          <p:cNvSpPr/>
          <p:nvPr/>
        </p:nvSpPr>
        <p:spPr>
          <a:xfrm rot="970048">
            <a:off x="672182" y="1432527"/>
            <a:ext cx="1031859" cy="580678"/>
          </a:xfrm>
          <a:prstGeom prst="ellipse">
            <a:avLst/>
          </a:prstGeom>
          <a:solidFill>
            <a:srgbClr val="0000FF">
              <a:alpha val="2470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845B0E4-DE87-4F81-9E5C-D1140A194EFE}"/>
              </a:ext>
            </a:extLst>
          </p:cNvPr>
          <p:cNvSpPr/>
          <p:nvPr/>
        </p:nvSpPr>
        <p:spPr>
          <a:xfrm rot="16871090">
            <a:off x="5405861" y="2925303"/>
            <a:ext cx="1342165" cy="655464"/>
          </a:xfrm>
          <a:prstGeom prst="ellipse">
            <a:avLst/>
          </a:prstGeom>
          <a:solidFill>
            <a:srgbClr val="A50021">
              <a:alpha val="24706"/>
            </a:srgbClr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D3CE1B1-01B0-4C67-AF43-322E41C5B0D6}"/>
              </a:ext>
            </a:extLst>
          </p:cNvPr>
          <p:cNvSpPr/>
          <p:nvPr/>
        </p:nvSpPr>
        <p:spPr>
          <a:xfrm rot="3842328">
            <a:off x="2458800" y="1782000"/>
            <a:ext cx="1342165" cy="655464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4B5F8C4F-5B61-46A8-8C1C-00A2880E3089}"/>
              </a:ext>
            </a:extLst>
          </p:cNvPr>
          <p:cNvSpPr/>
          <p:nvPr/>
        </p:nvSpPr>
        <p:spPr>
          <a:xfrm rot="4759266">
            <a:off x="1439622" y="799911"/>
            <a:ext cx="1203527" cy="1013836"/>
          </a:xfrm>
          <a:custGeom>
            <a:avLst/>
            <a:gdLst>
              <a:gd name="connsiteX0" fmla="*/ 17304 w 1203527"/>
              <a:gd name="connsiteY0" fmla="*/ 509090 h 1013836"/>
              <a:gd name="connsiteX1" fmla="*/ 45497 w 1203527"/>
              <a:gd name="connsiteY1" fmla="*/ 406924 h 1013836"/>
              <a:gd name="connsiteX2" fmla="*/ 508149 w 1203527"/>
              <a:gd name="connsiteY2" fmla="*/ 10060 h 1013836"/>
              <a:gd name="connsiteX3" fmla="*/ 643145 w 1203527"/>
              <a:gd name="connsiteY3" fmla="*/ 150822 h 1013836"/>
              <a:gd name="connsiteX4" fmla="*/ 651838 w 1203527"/>
              <a:gd name="connsiteY4" fmla="*/ 179721 h 1013836"/>
              <a:gd name="connsiteX5" fmla="*/ 678570 w 1203527"/>
              <a:gd name="connsiteY5" fmla="*/ 178131 h 1013836"/>
              <a:gd name="connsiteX6" fmla="*/ 1203527 w 1203527"/>
              <a:gd name="connsiteY6" fmla="*/ 487919 h 1013836"/>
              <a:gd name="connsiteX7" fmla="*/ 678570 w 1203527"/>
              <a:gd name="connsiteY7" fmla="*/ 797707 h 1013836"/>
              <a:gd name="connsiteX8" fmla="*/ 572773 w 1203527"/>
              <a:gd name="connsiteY8" fmla="*/ 791413 h 1013836"/>
              <a:gd name="connsiteX9" fmla="*/ 546213 w 1203527"/>
              <a:gd name="connsiteY9" fmla="*/ 786548 h 1013836"/>
              <a:gd name="connsiteX10" fmla="*/ 542911 w 1203527"/>
              <a:gd name="connsiteY10" fmla="*/ 792453 h 1013836"/>
              <a:gd name="connsiteX11" fmla="*/ 169257 w 1203527"/>
              <a:gd name="connsiteY11" fmla="*/ 1003776 h 1013836"/>
              <a:gd name="connsiteX12" fmla="*/ 17304 w 1203527"/>
              <a:gd name="connsiteY12" fmla="*/ 509090 h 101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527" h="1013836">
                <a:moveTo>
                  <a:pt x="17304" y="509090"/>
                </a:moveTo>
                <a:cubicBezTo>
                  <a:pt x="24429" y="475413"/>
                  <a:pt x="33799" y="441225"/>
                  <a:pt x="45497" y="406924"/>
                </a:cubicBezTo>
                <a:cubicBezTo>
                  <a:pt x="139079" y="132517"/>
                  <a:pt x="346216" y="-45165"/>
                  <a:pt x="508149" y="10060"/>
                </a:cubicBezTo>
                <a:cubicBezTo>
                  <a:pt x="568874" y="30769"/>
                  <a:pt x="614619" y="81290"/>
                  <a:pt x="643145" y="150822"/>
                </a:cubicBezTo>
                <a:lnTo>
                  <a:pt x="651838" y="179721"/>
                </a:lnTo>
                <a:lnTo>
                  <a:pt x="678570" y="178131"/>
                </a:lnTo>
                <a:cubicBezTo>
                  <a:pt x="968496" y="178131"/>
                  <a:pt x="1203527" y="316828"/>
                  <a:pt x="1203527" y="487919"/>
                </a:cubicBezTo>
                <a:cubicBezTo>
                  <a:pt x="1203527" y="659010"/>
                  <a:pt x="968496" y="797707"/>
                  <a:pt x="678570" y="797707"/>
                </a:cubicBezTo>
                <a:cubicBezTo>
                  <a:pt x="642329" y="797707"/>
                  <a:pt x="606946" y="795540"/>
                  <a:pt x="572773" y="791413"/>
                </a:cubicBezTo>
                <a:lnTo>
                  <a:pt x="546213" y="786548"/>
                </a:lnTo>
                <a:lnTo>
                  <a:pt x="542911" y="792453"/>
                </a:lnTo>
                <a:cubicBezTo>
                  <a:pt x="437584" y="955603"/>
                  <a:pt x="290707" y="1045194"/>
                  <a:pt x="169257" y="1003776"/>
                </a:cubicBezTo>
                <a:cubicBezTo>
                  <a:pt x="27565" y="955454"/>
                  <a:pt x="-32569" y="744824"/>
                  <a:pt x="17304" y="509090"/>
                </a:cubicBezTo>
                <a:close/>
              </a:path>
            </a:pathLst>
          </a:cu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FAF26386-AF3C-49F6-BE32-1EA653FE62F4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FC7F017E-F008-4A5E-B9AE-8DD0945BCD5A}"/>
              </a:ext>
            </a:extLst>
          </p:cNvPr>
          <p:cNvSpPr/>
          <p:nvPr/>
        </p:nvSpPr>
        <p:spPr>
          <a:xfrm>
            <a:off x="5398028" y="252650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FD261CD0-9EB4-49D2-91CF-06CF6F2438C1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CCC54EB0-EA61-4993-9330-664F8797CEEF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E4BB7C78-6615-4833-B884-253F1B5E9602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A84055D4-F6F3-4C04-BCAB-5C22BA79788C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FBEC353D-A2F0-4D21-A4DC-5BD0538F22A9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E924762A-B76C-43F7-9F4F-9318CDD86375}"/>
              </a:ext>
            </a:extLst>
          </p:cNvPr>
          <p:cNvSpPr/>
          <p:nvPr/>
        </p:nvSpPr>
        <p:spPr>
          <a:xfrm>
            <a:off x="3593479" y="81020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0" name="Seta: para Baixo 29">
            <a:extLst>
              <a:ext uri="{FF2B5EF4-FFF2-40B4-BE49-F238E27FC236}">
                <a16:creationId xmlns:a16="http://schemas.microsoft.com/office/drawing/2014/main" id="{0F36595F-808E-44EC-8A2F-43B6DF2F3EFD}"/>
              </a:ext>
            </a:extLst>
          </p:cNvPr>
          <p:cNvSpPr/>
          <p:nvPr/>
        </p:nvSpPr>
        <p:spPr>
          <a:xfrm>
            <a:off x="962261" y="1335292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1" name="Seta: para Baixo 30">
            <a:extLst>
              <a:ext uri="{FF2B5EF4-FFF2-40B4-BE49-F238E27FC236}">
                <a16:creationId xmlns:a16="http://schemas.microsoft.com/office/drawing/2014/main" id="{CEF8ED4B-6452-403E-AA2A-8444D2856EDF}"/>
              </a:ext>
            </a:extLst>
          </p:cNvPr>
          <p:cNvSpPr/>
          <p:nvPr/>
        </p:nvSpPr>
        <p:spPr>
          <a:xfrm>
            <a:off x="3203419" y="2096910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2" name="Seta: para Baixo 31">
            <a:extLst>
              <a:ext uri="{FF2B5EF4-FFF2-40B4-BE49-F238E27FC236}">
                <a16:creationId xmlns:a16="http://schemas.microsoft.com/office/drawing/2014/main" id="{A8C9C033-9A70-4289-BDD4-D44EF0F40685}"/>
              </a:ext>
            </a:extLst>
          </p:cNvPr>
          <p:cNvSpPr/>
          <p:nvPr/>
        </p:nvSpPr>
        <p:spPr>
          <a:xfrm>
            <a:off x="5962641" y="325975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75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A4D95A3-8BFB-4177-90AB-56F9E0FCC739}"/>
              </a:ext>
            </a:extLst>
          </p:cNvPr>
          <p:cNvSpPr/>
          <p:nvPr/>
        </p:nvSpPr>
        <p:spPr>
          <a:xfrm rot="18764017">
            <a:off x="1567933" y="1782847"/>
            <a:ext cx="1248546" cy="1449912"/>
          </a:xfrm>
          <a:custGeom>
            <a:avLst/>
            <a:gdLst>
              <a:gd name="connsiteX0" fmla="*/ 881767 w 1248546"/>
              <a:gd name="connsiteY0" fmla="*/ 182020 h 1449912"/>
              <a:gd name="connsiteX1" fmla="*/ 1101287 w 1248546"/>
              <a:gd name="connsiteY1" fmla="*/ 510168 h 1449912"/>
              <a:gd name="connsiteX2" fmla="*/ 1231366 w 1248546"/>
              <a:gd name="connsiteY2" fmla="*/ 1166809 h 1449912"/>
              <a:gd name="connsiteX3" fmla="*/ 1220601 w 1248546"/>
              <a:gd name="connsiteY3" fmla="*/ 1188305 h 1449912"/>
              <a:gd name="connsiteX4" fmla="*/ 1237771 w 1248546"/>
              <a:gd name="connsiteY4" fmla="*/ 1231328 h 1449912"/>
              <a:gd name="connsiteX5" fmla="*/ 1235045 w 1248546"/>
              <a:gd name="connsiteY5" fmla="*/ 1326455 h 1449912"/>
              <a:gd name="connsiteX6" fmla="*/ 796754 w 1248546"/>
              <a:gd name="connsiteY6" fmla="*/ 1413647 h 1449912"/>
              <a:gd name="connsiteX7" fmla="*/ 663320 w 1248546"/>
              <a:gd name="connsiteY7" fmla="*/ 1345608 h 1449912"/>
              <a:gd name="connsiteX8" fmla="*/ 636897 w 1248546"/>
              <a:gd name="connsiteY8" fmla="*/ 1324759 h 1449912"/>
              <a:gd name="connsiteX9" fmla="*/ 601094 w 1248546"/>
              <a:gd name="connsiteY9" fmla="*/ 1342394 h 1449912"/>
              <a:gd name="connsiteX10" fmla="*/ 385537 w 1248546"/>
              <a:gd name="connsiteY10" fmla="*/ 1381700 h 1449912"/>
              <a:gd name="connsiteX11" fmla="*/ 0 w 1248546"/>
              <a:gd name="connsiteY11" fmla="*/ 1151546 h 1449912"/>
              <a:gd name="connsiteX12" fmla="*/ 385537 w 1248546"/>
              <a:gd name="connsiteY12" fmla="*/ 921392 h 1449912"/>
              <a:gd name="connsiteX13" fmla="*/ 601094 w 1248546"/>
              <a:gd name="connsiteY13" fmla="*/ 960699 h 1449912"/>
              <a:gd name="connsiteX14" fmla="*/ 617055 w 1248546"/>
              <a:gd name="connsiteY14" fmla="*/ 968560 h 1449912"/>
              <a:gd name="connsiteX15" fmla="*/ 623068 w 1248546"/>
              <a:gd name="connsiteY15" fmla="*/ 965337 h 1449912"/>
              <a:gd name="connsiteX16" fmla="*/ 687061 w 1248546"/>
              <a:gd name="connsiteY16" fmla="*/ 948163 h 1449912"/>
              <a:gd name="connsiteX17" fmla="*/ 650335 w 1248546"/>
              <a:gd name="connsiteY17" fmla="*/ 893504 h 1449912"/>
              <a:gd name="connsiteX18" fmla="*/ 581918 w 1248546"/>
              <a:gd name="connsiteY18" fmla="*/ 769865 h 1449912"/>
              <a:gd name="connsiteX19" fmla="*/ 528300 w 1248546"/>
              <a:gd name="connsiteY19" fmla="*/ 13441 h 1449912"/>
              <a:gd name="connsiteX20" fmla="*/ 881767 w 1248546"/>
              <a:gd name="connsiteY20" fmla="*/ 182020 h 14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48546" h="1449912">
                <a:moveTo>
                  <a:pt x="881767" y="182020"/>
                </a:moveTo>
                <a:cubicBezTo>
                  <a:pt x="959771" y="268021"/>
                  <a:pt x="1036400" y="380400"/>
                  <a:pt x="1101287" y="510168"/>
                </a:cubicBezTo>
                <a:cubicBezTo>
                  <a:pt x="1231062" y="769704"/>
                  <a:pt x="1277008" y="1025085"/>
                  <a:pt x="1231366" y="1166809"/>
                </a:cubicBezTo>
                <a:lnTo>
                  <a:pt x="1220601" y="1188305"/>
                </a:lnTo>
                <a:lnTo>
                  <a:pt x="1237771" y="1231328"/>
                </a:lnTo>
                <a:cubicBezTo>
                  <a:pt x="1246424" y="1264026"/>
                  <a:pt x="1246014" y="1296358"/>
                  <a:pt x="1235045" y="1326455"/>
                </a:cubicBezTo>
                <a:cubicBezTo>
                  <a:pt x="1191166" y="1446843"/>
                  <a:pt x="994937" y="1485880"/>
                  <a:pt x="796754" y="1413647"/>
                </a:cubicBezTo>
                <a:cubicBezTo>
                  <a:pt x="747209" y="1395589"/>
                  <a:pt x="702231" y="1372286"/>
                  <a:pt x="663320" y="1345608"/>
                </a:cubicBezTo>
                <a:lnTo>
                  <a:pt x="636897" y="1324759"/>
                </a:lnTo>
                <a:lnTo>
                  <a:pt x="601094" y="1342394"/>
                </a:lnTo>
                <a:cubicBezTo>
                  <a:pt x="539562" y="1367210"/>
                  <a:pt x="465384" y="1381700"/>
                  <a:pt x="385537" y="1381700"/>
                </a:cubicBezTo>
                <a:cubicBezTo>
                  <a:pt x="172611" y="1381700"/>
                  <a:pt x="0" y="1278657"/>
                  <a:pt x="0" y="1151546"/>
                </a:cubicBezTo>
                <a:cubicBezTo>
                  <a:pt x="0" y="1024435"/>
                  <a:pt x="172611" y="921392"/>
                  <a:pt x="385537" y="921392"/>
                </a:cubicBezTo>
                <a:cubicBezTo>
                  <a:pt x="465384" y="921392"/>
                  <a:pt x="539562" y="935882"/>
                  <a:pt x="601094" y="960699"/>
                </a:cubicBezTo>
                <a:lnTo>
                  <a:pt x="617055" y="968560"/>
                </a:lnTo>
                <a:lnTo>
                  <a:pt x="623068" y="965337"/>
                </a:lnTo>
                <a:lnTo>
                  <a:pt x="687061" y="948163"/>
                </a:lnTo>
                <a:lnTo>
                  <a:pt x="650335" y="893504"/>
                </a:lnTo>
                <a:cubicBezTo>
                  <a:pt x="626481" y="854445"/>
                  <a:pt x="603547" y="813121"/>
                  <a:pt x="581918" y="769865"/>
                </a:cubicBezTo>
                <a:cubicBezTo>
                  <a:pt x="408886" y="423817"/>
                  <a:pt x="384880" y="85155"/>
                  <a:pt x="528300" y="13441"/>
                </a:cubicBezTo>
                <a:cubicBezTo>
                  <a:pt x="617938" y="-31380"/>
                  <a:pt x="751761" y="38685"/>
                  <a:pt x="881767" y="182020"/>
                </a:cubicBezTo>
                <a:close/>
              </a:path>
            </a:pathLst>
          </a:custGeom>
          <a:solidFill>
            <a:srgbClr val="FF1515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18BE205-E210-4E38-BBA1-B44D48A78528}"/>
              </a:ext>
            </a:extLst>
          </p:cNvPr>
          <p:cNvSpPr/>
          <p:nvPr/>
        </p:nvSpPr>
        <p:spPr>
          <a:xfrm rot="1872615">
            <a:off x="2856957" y="749635"/>
            <a:ext cx="1075445" cy="531154"/>
          </a:xfrm>
          <a:prstGeom prst="ellipse">
            <a:avLst/>
          </a:pr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DB13729-D8E9-454C-A3B7-07AD95CE9FF0}"/>
              </a:ext>
            </a:extLst>
          </p:cNvPr>
          <p:cNvSpPr/>
          <p:nvPr/>
        </p:nvSpPr>
        <p:spPr>
          <a:xfrm rot="16641793">
            <a:off x="1002835" y="2856989"/>
            <a:ext cx="1106066" cy="792095"/>
          </a:xfrm>
          <a:custGeom>
            <a:avLst/>
            <a:gdLst>
              <a:gd name="connsiteX0" fmla="*/ 1104850 w 1106066"/>
              <a:gd name="connsiteY0" fmla="*/ 551724 h 792095"/>
              <a:gd name="connsiteX1" fmla="*/ 1028110 w 1106066"/>
              <a:gd name="connsiteY1" fmla="*/ 763553 h 792095"/>
              <a:gd name="connsiteX2" fmla="*/ 739232 w 1106066"/>
              <a:gd name="connsiteY2" fmla="*/ 723703 h 792095"/>
              <a:gd name="connsiteX3" fmla="*/ 696735 w 1106066"/>
              <a:gd name="connsiteY3" fmla="*/ 690632 h 792095"/>
              <a:gd name="connsiteX4" fmla="*/ 696128 w 1106066"/>
              <a:gd name="connsiteY4" fmla="*/ 690923 h 792095"/>
              <a:gd name="connsiteX5" fmla="*/ 446491 w 1106066"/>
              <a:gd name="connsiteY5" fmla="*/ 735234 h 792095"/>
              <a:gd name="connsiteX6" fmla="*/ 0 w 1106066"/>
              <a:gd name="connsiteY6" fmla="*/ 475779 h 792095"/>
              <a:gd name="connsiteX7" fmla="*/ 356508 w 1106066"/>
              <a:gd name="connsiteY7" fmla="*/ 221595 h 792095"/>
              <a:gd name="connsiteX8" fmla="*/ 444475 w 1106066"/>
              <a:gd name="connsiteY8" fmla="*/ 216442 h 792095"/>
              <a:gd name="connsiteX9" fmla="*/ 444887 w 1106066"/>
              <a:gd name="connsiteY9" fmla="*/ 173688 h 792095"/>
              <a:gd name="connsiteX10" fmla="*/ 520984 w 1106066"/>
              <a:gd name="connsiteY10" fmla="*/ 28542 h 792095"/>
              <a:gd name="connsiteX11" fmla="*/ 988104 w 1106066"/>
              <a:gd name="connsiteY11" fmla="*/ 248703 h 792095"/>
              <a:gd name="connsiteX12" fmla="*/ 1104850 w 1106066"/>
              <a:gd name="connsiteY12" fmla="*/ 551724 h 7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066" h="792095">
                <a:moveTo>
                  <a:pt x="1104850" y="551724"/>
                </a:moveTo>
                <a:cubicBezTo>
                  <a:pt x="1112090" y="644894"/>
                  <a:pt x="1087082" y="722865"/>
                  <a:pt x="1028110" y="763553"/>
                </a:cubicBezTo>
                <a:cubicBezTo>
                  <a:pt x="954394" y="814413"/>
                  <a:pt x="845057" y="794982"/>
                  <a:pt x="739232" y="723703"/>
                </a:cubicBezTo>
                <a:lnTo>
                  <a:pt x="696735" y="690632"/>
                </a:lnTo>
                <a:lnTo>
                  <a:pt x="696128" y="690923"/>
                </a:lnTo>
                <a:cubicBezTo>
                  <a:pt x="624868" y="718899"/>
                  <a:pt x="538962" y="735234"/>
                  <a:pt x="446491" y="735234"/>
                </a:cubicBezTo>
                <a:cubicBezTo>
                  <a:pt x="199901" y="735234"/>
                  <a:pt x="0" y="619072"/>
                  <a:pt x="0" y="475779"/>
                </a:cubicBezTo>
                <a:cubicBezTo>
                  <a:pt x="0" y="350398"/>
                  <a:pt x="153049" y="245788"/>
                  <a:pt x="356508" y="221595"/>
                </a:cubicBezTo>
                <a:lnTo>
                  <a:pt x="444475" y="216442"/>
                </a:lnTo>
                <a:lnTo>
                  <a:pt x="444887" y="173688"/>
                </a:lnTo>
                <a:cubicBezTo>
                  <a:pt x="451631" y="110545"/>
                  <a:pt x="476755" y="59058"/>
                  <a:pt x="520984" y="28542"/>
                </a:cubicBezTo>
                <a:cubicBezTo>
                  <a:pt x="638929" y="-52834"/>
                  <a:pt x="848065" y="45735"/>
                  <a:pt x="988104" y="248703"/>
                </a:cubicBezTo>
                <a:cubicBezTo>
                  <a:pt x="1058123" y="350186"/>
                  <a:pt x="1097610" y="458555"/>
                  <a:pt x="1104850" y="551724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12D5DB-294E-4474-AE48-102CC4A33147}"/>
              </a:ext>
            </a:extLst>
          </p:cNvPr>
          <p:cNvSpPr/>
          <p:nvPr/>
        </p:nvSpPr>
        <p:spPr>
          <a:xfrm rot="970048">
            <a:off x="672182" y="1432527"/>
            <a:ext cx="1031859" cy="580678"/>
          </a:xfrm>
          <a:prstGeom prst="ellipse">
            <a:avLst/>
          </a:prstGeom>
          <a:solidFill>
            <a:srgbClr val="0000FF">
              <a:alpha val="2470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845B0E4-DE87-4F81-9E5C-D1140A194EFE}"/>
              </a:ext>
            </a:extLst>
          </p:cNvPr>
          <p:cNvSpPr/>
          <p:nvPr/>
        </p:nvSpPr>
        <p:spPr>
          <a:xfrm rot="16871090">
            <a:off x="5405861" y="2925303"/>
            <a:ext cx="1342165" cy="655464"/>
          </a:xfrm>
          <a:prstGeom prst="ellipse">
            <a:avLst/>
          </a:prstGeom>
          <a:solidFill>
            <a:srgbClr val="A50021">
              <a:alpha val="24706"/>
            </a:srgbClr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D3CE1B1-01B0-4C67-AF43-322E41C5B0D6}"/>
              </a:ext>
            </a:extLst>
          </p:cNvPr>
          <p:cNvSpPr/>
          <p:nvPr/>
        </p:nvSpPr>
        <p:spPr>
          <a:xfrm rot="3842328">
            <a:off x="2458800" y="1782000"/>
            <a:ext cx="1342165" cy="655464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4B5F8C4F-5B61-46A8-8C1C-00A2880E3089}"/>
              </a:ext>
            </a:extLst>
          </p:cNvPr>
          <p:cNvSpPr/>
          <p:nvPr/>
        </p:nvSpPr>
        <p:spPr>
          <a:xfrm rot="4759266">
            <a:off x="1439622" y="799911"/>
            <a:ext cx="1203527" cy="1013836"/>
          </a:xfrm>
          <a:custGeom>
            <a:avLst/>
            <a:gdLst>
              <a:gd name="connsiteX0" fmla="*/ 17304 w 1203527"/>
              <a:gd name="connsiteY0" fmla="*/ 509090 h 1013836"/>
              <a:gd name="connsiteX1" fmla="*/ 45497 w 1203527"/>
              <a:gd name="connsiteY1" fmla="*/ 406924 h 1013836"/>
              <a:gd name="connsiteX2" fmla="*/ 508149 w 1203527"/>
              <a:gd name="connsiteY2" fmla="*/ 10060 h 1013836"/>
              <a:gd name="connsiteX3" fmla="*/ 643145 w 1203527"/>
              <a:gd name="connsiteY3" fmla="*/ 150822 h 1013836"/>
              <a:gd name="connsiteX4" fmla="*/ 651838 w 1203527"/>
              <a:gd name="connsiteY4" fmla="*/ 179721 h 1013836"/>
              <a:gd name="connsiteX5" fmla="*/ 678570 w 1203527"/>
              <a:gd name="connsiteY5" fmla="*/ 178131 h 1013836"/>
              <a:gd name="connsiteX6" fmla="*/ 1203527 w 1203527"/>
              <a:gd name="connsiteY6" fmla="*/ 487919 h 1013836"/>
              <a:gd name="connsiteX7" fmla="*/ 678570 w 1203527"/>
              <a:gd name="connsiteY7" fmla="*/ 797707 h 1013836"/>
              <a:gd name="connsiteX8" fmla="*/ 572773 w 1203527"/>
              <a:gd name="connsiteY8" fmla="*/ 791413 h 1013836"/>
              <a:gd name="connsiteX9" fmla="*/ 546213 w 1203527"/>
              <a:gd name="connsiteY9" fmla="*/ 786548 h 1013836"/>
              <a:gd name="connsiteX10" fmla="*/ 542911 w 1203527"/>
              <a:gd name="connsiteY10" fmla="*/ 792453 h 1013836"/>
              <a:gd name="connsiteX11" fmla="*/ 169257 w 1203527"/>
              <a:gd name="connsiteY11" fmla="*/ 1003776 h 1013836"/>
              <a:gd name="connsiteX12" fmla="*/ 17304 w 1203527"/>
              <a:gd name="connsiteY12" fmla="*/ 509090 h 101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527" h="1013836">
                <a:moveTo>
                  <a:pt x="17304" y="509090"/>
                </a:moveTo>
                <a:cubicBezTo>
                  <a:pt x="24429" y="475413"/>
                  <a:pt x="33799" y="441225"/>
                  <a:pt x="45497" y="406924"/>
                </a:cubicBezTo>
                <a:cubicBezTo>
                  <a:pt x="139079" y="132517"/>
                  <a:pt x="346216" y="-45165"/>
                  <a:pt x="508149" y="10060"/>
                </a:cubicBezTo>
                <a:cubicBezTo>
                  <a:pt x="568874" y="30769"/>
                  <a:pt x="614619" y="81290"/>
                  <a:pt x="643145" y="150822"/>
                </a:cubicBezTo>
                <a:lnTo>
                  <a:pt x="651838" y="179721"/>
                </a:lnTo>
                <a:lnTo>
                  <a:pt x="678570" y="178131"/>
                </a:lnTo>
                <a:cubicBezTo>
                  <a:pt x="968496" y="178131"/>
                  <a:pt x="1203527" y="316828"/>
                  <a:pt x="1203527" y="487919"/>
                </a:cubicBezTo>
                <a:cubicBezTo>
                  <a:pt x="1203527" y="659010"/>
                  <a:pt x="968496" y="797707"/>
                  <a:pt x="678570" y="797707"/>
                </a:cubicBezTo>
                <a:cubicBezTo>
                  <a:pt x="642329" y="797707"/>
                  <a:pt x="606946" y="795540"/>
                  <a:pt x="572773" y="791413"/>
                </a:cubicBezTo>
                <a:lnTo>
                  <a:pt x="546213" y="786548"/>
                </a:lnTo>
                <a:lnTo>
                  <a:pt x="542911" y="792453"/>
                </a:lnTo>
                <a:cubicBezTo>
                  <a:pt x="437584" y="955603"/>
                  <a:pt x="290707" y="1045194"/>
                  <a:pt x="169257" y="1003776"/>
                </a:cubicBezTo>
                <a:cubicBezTo>
                  <a:pt x="27565" y="955454"/>
                  <a:pt x="-32569" y="744824"/>
                  <a:pt x="17304" y="509090"/>
                </a:cubicBezTo>
                <a:close/>
              </a:path>
            </a:pathLst>
          </a:cu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3279E25-1399-48CA-860C-B928834C5C46}"/>
              </a:ext>
            </a:extLst>
          </p:cNvPr>
          <p:cNvSpPr/>
          <p:nvPr/>
        </p:nvSpPr>
        <p:spPr>
          <a:xfrm>
            <a:off x="4253318" y="2531126"/>
            <a:ext cx="1500462" cy="571778"/>
          </a:xfrm>
          <a:custGeom>
            <a:avLst/>
            <a:gdLst>
              <a:gd name="connsiteX0" fmla="*/ 538064 w 1500462"/>
              <a:gd name="connsiteY0" fmla="*/ 0 h 571778"/>
              <a:gd name="connsiteX1" fmla="*/ 838901 w 1500462"/>
              <a:gd name="connsiteY1" fmla="*/ 45357 h 571778"/>
              <a:gd name="connsiteX2" fmla="*/ 879701 w 1500462"/>
              <a:gd name="connsiteY2" fmla="*/ 61972 h 571778"/>
              <a:gd name="connsiteX3" fmla="*/ 881177 w 1500462"/>
              <a:gd name="connsiteY3" fmla="*/ 61495 h 571778"/>
              <a:gd name="connsiteX4" fmla="*/ 1054691 w 1500462"/>
              <a:gd name="connsiteY4" fmla="*/ 40624 h 571778"/>
              <a:gd name="connsiteX5" fmla="*/ 1500462 w 1500462"/>
              <a:gd name="connsiteY5" fmla="*/ 306201 h 571778"/>
              <a:gd name="connsiteX6" fmla="*/ 1054691 w 1500462"/>
              <a:gd name="connsiteY6" fmla="*/ 571778 h 571778"/>
              <a:gd name="connsiteX7" fmla="*/ 805456 w 1500462"/>
              <a:gd name="connsiteY7" fmla="*/ 526422 h 571778"/>
              <a:gd name="connsiteX8" fmla="*/ 763764 w 1500462"/>
              <a:gd name="connsiteY8" fmla="*/ 505927 h 571778"/>
              <a:gd name="connsiteX9" fmla="*/ 747503 w 1500462"/>
              <a:gd name="connsiteY9" fmla="*/ 510284 h 571778"/>
              <a:gd name="connsiteX10" fmla="*/ 538064 w 1500462"/>
              <a:gd name="connsiteY10" fmla="*/ 531154 h 571778"/>
              <a:gd name="connsiteX11" fmla="*/ 0 w 1500462"/>
              <a:gd name="connsiteY11" fmla="*/ 265577 h 571778"/>
              <a:gd name="connsiteX12" fmla="*/ 538064 w 1500462"/>
              <a:gd name="connsiteY12" fmla="*/ 0 h 57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00462" h="571778">
                <a:moveTo>
                  <a:pt x="538064" y="0"/>
                </a:moveTo>
                <a:cubicBezTo>
                  <a:pt x="649501" y="0"/>
                  <a:pt x="753026" y="16721"/>
                  <a:pt x="838901" y="45357"/>
                </a:cubicBezTo>
                <a:lnTo>
                  <a:pt x="879701" y="61972"/>
                </a:lnTo>
                <a:lnTo>
                  <a:pt x="881177" y="61495"/>
                </a:lnTo>
                <a:cubicBezTo>
                  <a:pt x="934508" y="48056"/>
                  <a:pt x="993143" y="40624"/>
                  <a:pt x="1054691" y="40624"/>
                </a:cubicBezTo>
                <a:cubicBezTo>
                  <a:pt x="1300884" y="40624"/>
                  <a:pt x="1500462" y="159527"/>
                  <a:pt x="1500462" y="306201"/>
                </a:cubicBezTo>
                <a:cubicBezTo>
                  <a:pt x="1500462" y="452875"/>
                  <a:pt x="1300884" y="571778"/>
                  <a:pt x="1054691" y="571778"/>
                </a:cubicBezTo>
                <a:cubicBezTo>
                  <a:pt x="962369" y="571778"/>
                  <a:pt x="876602" y="555057"/>
                  <a:pt x="805456" y="526422"/>
                </a:cubicBezTo>
                <a:lnTo>
                  <a:pt x="763764" y="505927"/>
                </a:lnTo>
                <a:lnTo>
                  <a:pt x="747503" y="510284"/>
                </a:lnTo>
                <a:cubicBezTo>
                  <a:pt x="683130" y="523723"/>
                  <a:pt x="612356" y="531154"/>
                  <a:pt x="538064" y="531154"/>
                </a:cubicBezTo>
                <a:cubicBezTo>
                  <a:pt x="240899" y="531154"/>
                  <a:pt x="0" y="412251"/>
                  <a:pt x="0" y="265577"/>
                </a:cubicBezTo>
                <a:cubicBezTo>
                  <a:pt x="0" y="118903"/>
                  <a:pt x="240899" y="0"/>
                  <a:pt x="538064" y="0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802341DE-BD38-4DD9-A26C-09F3E59DC2CC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755A237E-1E13-4610-99F7-BCBF82BE1D72}"/>
              </a:ext>
            </a:extLst>
          </p:cNvPr>
          <p:cNvSpPr/>
          <p:nvPr/>
        </p:nvSpPr>
        <p:spPr>
          <a:xfrm>
            <a:off x="4496376" y="243699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7CAFBA74-48A7-427A-9BAC-2521480EAFD8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D7C32C29-7EAD-477E-9889-E25BDC9AD0ED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41EBB01F-AA4E-4F07-91A6-BB671E38C1FE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D423DCA3-0151-4A0C-996F-D881270C9ECB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E11778E-E071-4151-B4DD-F151A9354BDF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0" name="Seta: para Baixo 29">
            <a:extLst>
              <a:ext uri="{FF2B5EF4-FFF2-40B4-BE49-F238E27FC236}">
                <a16:creationId xmlns:a16="http://schemas.microsoft.com/office/drawing/2014/main" id="{38280C74-50A4-421A-A4B5-C78D34C0B524}"/>
              </a:ext>
            </a:extLst>
          </p:cNvPr>
          <p:cNvSpPr/>
          <p:nvPr/>
        </p:nvSpPr>
        <p:spPr>
          <a:xfrm>
            <a:off x="3593479" y="81020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1" name="Seta: para Baixo 30">
            <a:extLst>
              <a:ext uri="{FF2B5EF4-FFF2-40B4-BE49-F238E27FC236}">
                <a16:creationId xmlns:a16="http://schemas.microsoft.com/office/drawing/2014/main" id="{AC7C68B8-EA55-4402-8184-60D48D85E922}"/>
              </a:ext>
            </a:extLst>
          </p:cNvPr>
          <p:cNvSpPr/>
          <p:nvPr/>
        </p:nvSpPr>
        <p:spPr>
          <a:xfrm>
            <a:off x="962261" y="1335292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2" name="Seta: para Baixo 31">
            <a:extLst>
              <a:ext uri="{FF2B5EF4-FFF2-40B4-BE49-F238E27FC236}">
                <a16:creationId xmlns:a16="http://schemas.microsoft.com/office/drawing/2014/main" id="{72D570A8-D0F8-46A8-A9D0-44B5D0B85CF7}"/>
              </a:ext>
            </a:extLst>
          </p:cNvPr>
          <p:cNvSpPr/>
          <p:nvPr/>
        </p:nvSpPr>
        <p:spPr>
          <a:xfrm>
            <a:off x="3203419" y="2096910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3" name="Seta: para Baixo 32">
            <a:extLst>
              <a:ext uri="{FF2B5EF4-FFF2-40B4-BE49-F238E27FC236}">
                <a16:creationId xmlns:a16="http://schemas.microsoft.com/office/drawing/2014/main" id="{6F554320-9070-4B8E-93A4-F00A821A5333}"/>
              </a:ext>
            </a:extLst>
          </p:cNvPr>
          <p:cNvSpPr/>
          <p:nvPr/>
        </p:nvSpPr>
        <p:spPr>
          <a:xfrm>
            <a:off x="5962641" y="325975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899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8C2D0CF-E94E-4231-A732-A335118E1193}"/>
              </a:ext>
            </a:extLst>
          </p:cNvPr>
          <p:cNvSpPr/>
          <p:nvPr/>
        </p:nvSpPr>
        <p:spPr>
          <a:xfrm rot="592169">
            <a:off x="3337898" y="292144"/>
            <a:ext cx="1135833" cy="647320"/>
          </a:xfrm>
          <a:custGeom>
            <a:avLst/>
            <a:gdLst>
              <a:gd name="connsiteX0" fmla="*/ 299998 w 1135833"/>
              <a:gd name="connsiteY0" fmla="*/ 5396 h 647320"/>
              <a:gd name="connsiteX1" fmla="*/ 375719 w 1135833"/>
              <a:gd name="connsiteY1" fmla="*/ 0 h 647320"/>
              <a:gd name="connsiteX2" fmla="*/ 585787 w 1135833"/>
              <a:gd name="connsiteY2" fmla="*/ 45356 h 647320"/>
              <a:gd name="connsiteX3" fmla="*/ 617182 w 1135833"/>
              <a:gd name="connsiteY3" fmla="*/ 63666 h 647320"/>
              <a:gd name="connsiteX4" fmla="*/ 642266 w 1135833"/>
              <a:gd name="connsiteY4" fmla="*/ 58577 h 647320"/>
              <a:gd name="connsiteX5" fmla="*/ 912215 w 1135833"/>
              <a:gd name="connsiteY5" fmla="*/ 119903 h 647320"/>
              <a:gd name="connsiteX6" fmla="*/ 1111214 w 1135833"/>
              <a:gd name="connsiteY6" fmla="*/ 534747 h 647320"/>
              <a:gd name="connsiteX7" fmla="*/ 653745 w 1135833"/>
              <a:gd name="connsiteY7" fmla="*/ 583927 h 647320"/>
              <a:gd name="connsiteX8" fmla="*/ 545158 w 1135833"/>
              <a:gd name="connsiteY8" fmla="*/ 501385 h 647320"/>
              <a:gd name="connsiteX9" fmla="*/ 521966 w 1135833"/>
              <a:gd name="connsiteY9" fmla="*/ 510284 h 647320"/>
              <a:gd name="connsiteX10" fmla="*/ 375719 w 1135833"/>
              <a:gd name="connsiteY10" fmla="*/ 531154 h 647320"/>
              <a:gd name="connsiteX11" fmla="*/ 0 w 1135833"/>
              <a:gd name="connsiteY11" fmla="*/ 265577 h 647320"/>
              <a:gd name="connsiteX12" fmla="*/ 299998 w 1135833"/>
              <a:gd name="connsiteY12" fmla="*/ 5396 h 64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5833" h="647320">
                <a:moveTo>
                  <a:pt x="299998" y="5396"/>
                </a:moveTo>
                <a:cubicBezTo>
                  <a:pt x="324457" y="1858"/>
                  <a:pt x="349781" y="0"/>
                  <a:pt x="375719" y="0"/>
                </a:cubicBezTo>
                <a:cubicBezTo>
                  <a:pt x="453533" y="0"/>
                  <a:pt x="525822" y="16721"/>
                  <a:pt x="585787" y="45356"/>
                </a:cubicBezTo>
                <a:lnTo>
                  <a:pt x="617182" y="63666"/>
                </a:lnTo>
                <a:lnTo>
                  <a:pt x="642266" y="58577"/>
                </a:lnTo>
                <a:cubicBezTo>
                  <a:pt x="725052" y="49677"/>
                  <a:pt x="821575" y="69416"/>
                  <a:pt x="912215" y="119903"/>
                </a:cubicBezTo>
                <a:cubicBezTo>
                  <a:pt x="1093493" y="220879"/>
                  <a:pt x="1182588" y="406610"/>
                  <a:pt x="1111214" y="534747"/>
                </a:cubicBezTo>
                <a:cubicBezTo>
                  <a:pt x="1039840" y="662884"/>
                  <a:pt x="835024" y="684903"/>
                  <a:pt x="653745" y="583927"/>
                </a:cubicBezTo>
                <a:lnTo>
                  <a:pt x="545158" y="501385"/>
                </a:lnTo>
                <a:lnTo>
                  <a:pt x="521966" y="510284"/>
                </a:lnTo>
                <a:cubicBezTo>
                  <a:pt x="477015" y="523723"/>
                  <a:pt x="427595" y="531154"/>
                  <a:pt x="375719" y="531154"/>
                </a:cubicBezTo>
                <a:cubicBezTo>
                  <a:pt x="168215" y="531154"/>
                  <a:pt x="0" y="412251"/>
                  <a:pt x="0" y="265577"/>
                </a:cubicBezTo>
                <a:cubicBezTo>
                  <a:pt x="0" y="137237"/>
                  <a:pt x="128790" y="30160"/>
                  <a:pt x="299998" y="5396"/>
                </a:cubicBezTo>
                <a:close/>
              </a:path>
            </a:pathLst>
          </a:custGeom>
          <a:solidFill>
            <a:srgbClr val="7030A0">
              <a:alpha val="25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A4D95A3-8BFB-4177-90AB-56F9E0FCC739}"/>
              </a:ext>
            </a:extLst>
          </p:cNvPr>
          <p:cNvSpPr/>
          <p:nvPr/>
        </p:nvSpPr>
        <p:spPr>
          <a:xfrm rot="18764017">
            <a:off x="1567933" y="1782847"/>
            <a:ext cx="1248546" cy="1449912"/>
          </a:xfrm>
          <a:custGeom>
            <a:avLst/>
            <a:gdLst>
              <a:gd name="connsiteX0" fmla="*/ 881767 w 1248546"/>
              <a:gd name="connsiteY0" fmla="*/ 182020 h 1449912"/>
              <a:gd name="connsiteX1" fmla="*/ 1101287 w 1248546"/>
              <a:gd name="connsiteY1" fmla="*/ 510168 h 1449912"/>
              <a:gd name="connsiteX2" fmla="*/ 1231366 w 1248546"/>
              <a:gd name="connsiteY2" fmla="*/ 1166809 h 1449912"/>
              <a:gd name="connsiteX3" fmla="*/ 1220601 w 1248546"/>
              <a:gd name="connsiteY3" fmla="*/ 1188305 h 1449912"/>
              <a:gd name="connsiteX4" fmla="*/ 1237771 w 1248546"/>
              <a:gd name="connsiteY4" fmla="*/ 1231328 h 1449912"/>
              <a:gd name="connsiteX5" fmla="*/ 1235045 w 1248546"/>
              <a:gd name="connsiteY5" fmla="*/ 1326455 h 1449912"/>
              <a:gd name="connsiteX6" fmla="*/ 796754 w 1248546"/>
              <a:gd name="connsiteY6" fmla="*/ 1413647 h 1449912"/>
              <a:gd name="connsiteX7" fmla="*/ 663320 w 1248546"/>
              <a:gd name="connsiteY7" fmla="*/ 1345608 h 1449912"/>
              <a:gd name="connsiteX8" fmla="*/ 636897 w 1248546"/>
              <a:gd name="connsiteY8" fmla="*/ 1324759 h 1449912"/>
              <a:gd name="connsiteX9" fmla="*/ 601094 w 1248546"/>
              <a:gd name="connsiteY9" fmla="*/ 1342394 h 1449912"/>
              <a:gd name="connsiteX10" fmla="*/ 385537 w 1248546"/>
              <a:gd name="connsiteY10" fmla="*/ 1381700 h 1449912"/>
              <a:gd name="connsiteX11" fmla="*/ 0 w 1248546"/>
              <a:gd name="connsiteY11" fmla="*/ 1151546 h 1449912"/>
              <a:gd name="connsiteX12" fmla="*/ 385537 w 1248546"/>
              <a:gd name="connsiteY12" fmla="*/ 921392 h 1449912"/>
              <a:gd name="connsiteX13" fmla="*/ 601094 w 1248546"/>
              <a:gd name="connsiteY13" fmla="*/ 960699 h 1449912"/>
              <a:gd name="connsiteX14" fmla="*/ 617055 w 1248546"/>
              <a:gd name="connsiteY14" fmla="*/ 968560 h 1449912"/>
              <a:gd name="connsiteX15" fmla="*/ 623068 w 1248546"/>
              <a:gd name="connsiteY15" fmla="*/ 965337 h 1449912"/>
              <a:gd name="connsiteX16" fmla="*/ 687061 w 1248546"/>
              <a:gd name="connsiteY16" fmla="*/ 948163 h 1449912"/>
              <a:gd name="connsiteX17" fmla="*/ 650335 w 1248546"/>
              <a:gd name="connsiteY17" fmla="*/ 893504 h 1449912"/>
              <a:gd name="connsiteX18" fmla="*/ 581918 w 1248546"/>
              <a:gd name="connsiteY18" fmla="*/ 769865 h 1449912"/>
              <a:gd name="connsiteX19" fmla="*/ 528300 w 1248546"/>
              <a:gd name="connsiteY19" fmla="*/ 13441 h 1449912"/>
              <a:gd name="connsiteX20" fmla="*/ 881767 w 1248546"/>
              <a:gd name="connsiteY20" fmla="*/ 182020 h 14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48546" h="1449912">
                <a:moveTo>
                  <a:pt x="881767" y="182020"/>
                </a:moveTo>
                <a:cubicBezTo>
                  <a:pt x="959771" y="268021"/>
                  <a:pt x="1036400" y="380400"/>
                  <a:pt x="1101287" y="510168"/>
                </a:cubicBezTo>
                <a:cubicBezTo>
                  <a:pt x="1231062" y="769704"/>
                  <a:pt x="1277008" y="1025085"/>
                  <a:pt x="1231366" y="1166809"/>
                </a:cubicBezTo>
                <a:lnTo>
                  <a:pt x="1220601" y="1188305"/>
                </a:lnTo>
                <a:lnTo>
                  <a:pt x="1237771" y="1231328"/>
                </a:lnTo>
                <a:cubicBezTo>
                  <a:pt x="1246424" y="1264026"/>
                  <a:pt x="1246014" y="1296358"/>
                  <a:pt x="1235045" y="1326455"/>
                </a:cubicBezTo>
                <a:cubicBezTo>
                  <a:pt x="1191166" y="1446843"/>
                  <a:pt x="994937" y="1485880"/>
                  <a:pt x="796754" y="1413647"/>
                </a:cubicBezTo>
                <a:cubicBezTo>
                  <a:pt x="747209" y="1395589"/>
                  <a:pt x="702231" y="1372286"/>
                  <a:pt x="663320" y="1345608"/>
                </a:cubicBezTo>
                <a:lnTo>
                  <a:pt x="636897" y="1324759"/>
                </a:lnTo>
                <a:lnTo>
                  <a:pt x="601094" y="1342394"/>
                </a:lnTo>
                <a:cubicBezTo>
                  <a:pt x="539562" y="1367210"/>
                  <a:pt x="465384" y="1381700"/>
                  <a:pt x="385537" y="1381700"/>
                </a:cubicBezTo>
                <a:cubicBezTo>
                  <a:pt x="172611" y="1381700"/>
                  <a:pt x="0" y="1278657"/>
                  <a:pt x="0" y="1151546"/>
                </a:cubicBezTo>
                <a:cubicBezTo>
                  <a:pt x="0" y="1024435"/>
                  <a:pt x="172611" y="921392"/>
                  <a:pt x="385537" y="921392"/>
                </a:cubicBezTo>
                <a:cubicBezTo>
                  <a:pt x="465384" y="921392"/>
                  <a:pt x="539562" y="935882"/>
                  <a:pt x="601094" y="960699"/>
                </a:cubicBezTo>
                <a:lnTo>
                  <a:pt x="617055" y="968560"/>
                </a:lnTo>
                <a:lnTo>
                  <a:pt x="623068" y="965337"/>
                </a:lnTo>
                <a:lnTo>
                  <a:pt x="687061" y="948163"/>
                </a:lnTo>
                <a:lnTo>
                  <a:pt x="650335" y="893504"/>
                </a:lnTo>
                <a:cubicBezTo>
                  <a:pt x="626481" y="854445"/>
                  <a:pt x="603547" y="813121"/>
                  <a:pt x="581918" y="769865"/>
                </a:cubicBezTo>
                <a:cubicBezTo>
                  <a:pt x="408886" y="423817"/>
                  <a:pt x="384880" y="85155"/>
                  <a:pt x="528300" y="13441"/>
                </a:cubicBezTo>
                <a:cubicBezTo>
                  <a:pt x="617938" y="-31380"/>
                  <a:pt x="751761" y="38685"/>
                  <a:pt x="881767" y="182020"/>
                </a:cubicBezTo>
                <a:close/>
              </a:path>
            </a:pathLst>
          </a:custGeom>
          <a:solidFill>
            <a:srgbClr val="FF1515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18BE205-E210-4E38-BBA1-B44D48A78528}"/>
              </a:ext>
            </a:extLst>
          </p:cNvPr>
          <p:cNvSpPr/>
          <p:nvPr/>
        </p:nvSpPr>
        <p:spPr>
          <a:xfrm rot="1872615">
            <a:off x="2856957" y="749635"/>
            <a:ext cx="1075445" cy="531154"/>
          </a:xfrm>
          <a:prstGeom prst="ellipse">
            <a:avLst/>
          </a:pr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DB13729-D8E9-454C-A3B7-07AD95CE9FF0}"/>
              </a:ext>
            </a:extLst>
          </p:cNvPr>
          <p:cNvSpPr/>
          <p:nvPr/>
        </p:nvSpPr>
        <p:spPr>
          <a:xfrm rot="16641793">
            <a:off x="1002835" y="2856989"/>
            <a:ext cx="1106066" cy="792095"/>
          </a:xfrm>
          <a:custGeom>
            <a:avLst/>
            <a:gdLst>
              <a:gd name="connsiteX0" fmla="*/ 1104850 w 1106066"/>
              <a:gd name="connsiteY0" fmla="*/ 551724 h 792095"/>
              <a:gd name="connsiteX1" fmla="*/ 1028110 w 1106066"/>
              <a:gd name="connsiteY1" fmla="*/ 763553 h 792095"/>
              <a:gd name="connsiteX2" fmla="*/ 739232 w 1106066"/>
              <a:gd name="connsiteY2" fmla="*/ 723703 h 792095"/>
              <a:gd name="connsiteX3" fmla="*/ 696735 w 1106066"/>
              <a:gd name="connsiteY3" fmla="*/ 690632 h 792095"/>
              <a:gd name="connsiteX4" fmla="*/ 696128 w 1106066"/>
              <a:gd name="connsiteY4" fmla="*/ 690923 h 792095"/>
              <a:gd name="connsiteX5" fmla="*/ 446491 w 1106066"/>
              <a:gd name="connsiteY5" fmla="*/ 735234 h 792095"/>
              <a:gd name="connsiteX6" fmla="*/ 0 w 1106066"/>
              <a:gd name="connsiteY6" fmla="*/ 475779 h 792095"/>
              <a:gd name="connsiteX7" fmla="*/ 356508 w 1106066"/>
              <a:gd name="connsiteY7" fmla="*/ 221595 h 792095"/>
              <a:gd name="connsiteX8" fmla="*/ 444475 w 1106066"/>
              <a:gd name="connsiteY8" fmla="*/ 216442 h 792095"/>
              <a:gd name="connsiteX9" fmla="*/ 444887 w 1106066"/>
              <a:gd name="connsiteY9" fmla="*/ 173688 h 792095"/>
              <a:gd name="connsiteX10" fmla="*/ 520984 w 1106066"/>
              <a:gd name="connsiteY10" fmla="*/ 28542 h 792095"/>
              <a:gd name="connsiteX11" fmla="*/ 988104 w 1106066"/>
              <a:gd name="connsiteY11" fmla="*/ 248703 h 792095"/>
              <a:gd name="connsiteX12" fmla="*/ 1104850 w 1106066"/>
              <a:gd name="connsiteY12" fmla="*/ 551724 h 7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066" h="792095">
                <a:moveTo>
                  <a:pt x="1104850" y="551724"/>
                </a:moveTo>
                <a:cubicBezTo>
                  <a:pt x="1112090" y="644894"/>
                  <a:pt x="1087082" y="722865"/>
                  <a:pt x="1028110" y="763553"/>
                </a:cubicBezTo>
                <a:cubicBezTo>
                  <a:pt x="954394" y="814413"/>
                  <a:pt x="845057" y="794982"/>
                  <a:pt x="739232" y="723703"/>
                </a:cubicBezTo>
                <a:lnTo>
                  <a:pt x="696735" y="690632"/>
                </a:lnTo>
                <a:lnTo>
                  <a:pt x="696128" y="690923"/>
                </a:lnTo>
                <a:cubicBezTo>
                  <a:pt x="624868" y="718899"/>
                  <a:pt x="538962" y="735234"/>
                  <a:pt x="446491" y="735234"/>
                </a:cubicBezTo>
                <a:cubicBezTo>
                  <a:pt x="199901" y="735234"/>
                  <a:pt x="0" y="619072"/>
                  <a:pt x="0" y="475779"/>
                </a:cubicBezTo>
                <a:cubicBezTo>
                  <a:pt x="0" y="350398"/>
                  <a:pt x="153049" y="245788"/>
                  <a:pt x="356508" y="221595"/>
                </a:cubicBezTo>
                <a:lnTo>
                  <a:pt x="444475" y="216442"/>
                </a:lnTo>
                <a:lnTo>
                  <a:pt x="444887" y="173688"/>
                </a:lnTo>
                <a:cubicBezTo>
                  <a:pt x="451631" y="110545"/>
                  <a:pt x="476755" y="59058"/>
                  <a:pt x="520984" y="28542"/>
                </a:cubicBezTo>
                <a:cubicBezTo>
                  <a:pt x="638929" y="-52834"/>
                  <a:pt x="848065" y="45735"/>
                  <a:pt x="988104" y="248703"/>
                </a:cubicBezTo>
                <a:cubicBezTo>
                  <a:pt x="1058123" y="350186"/>
                  <a:pt x="1097610" y="458555"/>
                  <a:pt x="1104850" y="551724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12D5DB-294E-4474-AE48-102CC4A33147}"/>
              </a:ext>
            </a:extLst>
          </p:cNvPr>
          <p:cNvSpPr/>
          <p:nvPr/>
        </p:nvSpPr>
        <p:spPr>
          <a:xfrm rot="970048">
            <a:off x="672182" y="1432527"/>
            <a:ext cx="1031859" cy="580678"/>
          </a:xfrm>
          <a:prstGeom prst="ellipse">
            <a:avLst/>
          </a:prstGeom>
          <a:solidFill>
            <a:srgbClr val="0000FF">
              <a:alpha val="2470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845B0E4-DE87-4F81-9E5C-D1140A194EFE}"/>
              </a:ext>
            </a:extLst>
          </p:cNvPr>
          <p:cNvSpPr/>
          <p:nvPr/>
        </p:nvSpPr>
        <p:spPr>
          <a:xfrm rot="16871090">
            <a:off x="5405861" y="2925303"/>
            <a:ext cx="1342165" cy="655464"/>
          </a:xfrm>
          <a:prstGeom prst="ellipse">
            <a:avLst/>
          </a:prstGeom>
          <a:solidFill>
            <a:srgbClr val="A50021">
              <a:alpha val="24706"/>
            </a:srgbClr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D3CE1B1-01B0-4C67-AF43-322E41C5B0D6}"/>
              </a:ext>
            </a:extLst>
          </p:cNvPr>
          <p:cNvSpPr/>
          <p:nvPr/>
        </p:nvSpPr>
        <p:spPr>
          <a:xfrm rot="3842328">
            <a:off x="2458800" y="1782000"/>
            <a:ext cx="1342165" cy="655464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4B5F8C4F-5B61-46A8-8C1C-00A2880E3089}"/>
              </a:ext>
            </a:extLst>
          </p:cNvPr>
          <p:cNvSpPr/>
          <p:nvPr/>
        </p:nvSpPr>
        <p:spPr>
          <a:xfrm rot="4759266">
            <a:off x="1439622" y="799911"/>
            <a:ext cx="1203527" cy="1013836"/>
          </a:xfrm>
          <a:custGeom>
            <a:avLst/>
            <a:gdLst>
              <a:gd name="connsiteX0" fmla="*/ 17304 w 1203527"/>
              <a:gd name="connsiteY0" fmla="*/ 509090 h 1013836"/>
              <a:gd name="connsiteX1" fmla="*/ 45497 w 1203527"/>
              <a:gd name="connsiteY1" fmla="*/ 406924 h 1013836"/>
              <a:gd name="connsiteX2" fmla="*/ 508149 w 1203527"/>
              <a:gd name="connsiteY2" fmla="*/ 10060 h 1013836"/>
              <a:gd name="connsiteX3" fmla="*/ 643145 w 1203527"/>
              <a:gd name="connsiteY3" fmla="*/ 150822 h 1013836"/>
              <a:gd name="connsiteX4" fmla="*/ 651838 w 1203527"/>
              <a:gd name="connsiteY4" fmla="*/ 179721 h 1013836"/>
              <a:gd name="connsiteX5" fmla="*/ 678570 w 1203527"/>
              <a:gd name="connsiteY5" fmla="*/ 178131 h 1013836"/>
              <a:gd name="connsiteX6" fmla="*/ 1203527 w 1203527"/>
              <a:gd name="connsiteY6" fmla="*/ 487919 h 1013836"/>
              <a:gd name="connsiteX7" fmla="*/ 678570 w 1203527"/>
              <a:gd name="connsiteY7" fmla="*/ 797707 h 1013836"/>
              <a:gd name="connsiteX8" fmla="*/ 572773 w 1203527"/>
              <a:gd name="connsiteY8" fmla="*/ 791413 h 1013836"/>
              <a:gd name="connsiteX9" fmla="*/ 546213 w 1203527"/>
              <a:gd name="connsiteY9" fmla="*/ 786548 h 1013836"/>
              <a:gd name="connsiteX10" fmla="*/ 542911 w 1203527"/>
              <a:gd name="connsiteY10" fmla="*/ 792453 h 1013836"/>
              <a:gd name="connsiteX11" fmla="*/ 169257 w 1203527"/>
              <a:gd name="connsiteY11" fmla="*/ 1003776 h 1013836"/>
              <a:gd name="connsiteX12" fmla="*/ 17304 w 1203527"/>
              <a:gd name="connsiteY12" fmla="*/ 509090 h 101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527" h="1013836">
                <a:moveTo>
                  <a:pt x="17304" y="509090"/>
                </a:moveTo>
                <a:cubicBezTo>
                  <a:pt x="24429" y="475413"/>
                  <a:pt x="33799" y="441225"/>
                  <a:pt x="45497" y="406924"/>
                </a:cubicBezTo>
                <a:cubicBezTo>
                  <a:pt x="139079" y="132517"/>
                  <a:pt x="346216" y="-45165"/>
                  <a:pt x="508149" y="10060"/>
                </a:cubicBezTo>
                <a:cubicBezTo>
                  <a:pt x="568874" y="30769"/>
                  <a:pt x="614619" y="81290"/>
                  <a:pt x="643145" y="150822"/>
                </a:cubicBezTo>
                <a:lnTo>
                  <a:pt x="651838" y="179721"/>
                </a:lnTo>
                <a:lnTo>
                  <a:pt x="678570" y="178131"/>
                </a:lnTo>
                <a:cubicBezTo>
                  <a:pt x="968496" y="178131"/>
                  <a:pt x="1203527" y="316828"/>
                  <a:pt x="1203527" y="487919"/>
                </a:cubicBezTo>
                <a:cubicBezTo>
                  <a:pt x="1203527" y="659010"/>
                  <a:pt x="968496" y="797707"/>
                  <a:pt x="678570" y="797707"/>
                </a:cubicBezTo>
                <a:cubicBezTo>
                  <a:pt x="642329" y="797707"/>
                  <a:pt x="606946" y="795540"/>
                  <a:pt x="572773" y="791413"/>
                </a:cubicBezTo>
                <a:lnTo>
                  <a:pt x="546213" y="786548"/>
                </a:lnTo>
                <a:lnTo>
                  <a:pt x="542911" y="792453"/>
                </a:lnTo>
                <a:cubicBezTo>
                  <a:pt x="437584" y="955603"/>
                  <a:pt x="290707" y="1045194"/>
                  <a:pt x="169257" y="1003776"/>
                </a:cubicBezTo>
                <a:cubicBezTo>
                  <a:pt x="27565" y="955454"/>
                  <a:pt x="-32569" y="744824"/>
                  <a:pt x="17304" y="509090"/>
                </a:cubicBezTo>
                <a:close/>
              </a:path>
            </a:pathLst>
          </a:cu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3279E25-1399-48CA-860C-B928834C5C46}"/>
              </a:ext>
            </a:extLst>
          </p:cNvPr>
          <p:cNvSpPr/>
          <p:nvPr/>
        </p:nvSpPr>
        <p:spPr>
          <a:xfrm>
            <a:off x="4253318" y="2531126"/>
            <a:ext cx="1500462" cy="571778"/>
          </a:xfrm>
          <a:custGeom>
            <a:avLst/>
            <a:gdLst>
              <a:gd name="connsiteX0" fmla="*/ 538064 w 1500462"/>
              <a:gd name="connsiteY0" fmla="*/ 0 h 571778"/>
              <a:gd name="connsiteX1" fmla="*/ 838901 w 1500462"/>
              <a:gd name="connsiteY1" fmla="*/ 45357 h 571778"/>
              <a:gd name="connsiteX2" fmla="*/ 879701 w 1500462"/>
              <a:gd name="connsiteY2" fmla="*/ 61972 h 571778"/>
              <a:gd name="connsiteX3" fmla="*/ 881177 w 1500462"/>
              <a:gd name="connsiteY3" fmla="*/ 61495 h 571778"/>
              <a:gd name="connsiteX4" fmla="*/ 1054691 w 1500462"/>
              <a:gd name="connsiteY4" fmla="*/ 40624 h 571778"/>
              <a:gd name="connsiteX5" fmla="*/ 1500462 w 1500462"/>
              <a:gd name="connsiteY5" fmla="*/ 306201 h 571778"/>
              <a:gd name="connsiteX6" fmla="*/ 1054691 w 1500462"/>
              <a:gd name="connsiteY6" fmla="*/ 571778 h 571778"/>
              <a:gd name="connsiteX7" fmla="*/ 805456 w 1500462"/>
              <a:gd name="connsiteY7" fmla="*/ 526422 h 571778"/>
              <a:gd name="connsiteX8" fmla="*/ 763764 w 1500462"/>
              <a:gd name="connsiteY8" fmla="*/ 505927 h 571778"/>
              <a:gd name="connsiteX9" fmla="*/ 747503 w 1500462"/>
              <a:gd name="connsiteY9" fmla="*/ 510284 h 571778"/>
              <a:gd name="connsiteX10" fmla="*/ 538064 w 1500462"/>
              <a:gd name="connsiteY10" fmla="*/ 531154 h 571778"/>
              <a:gd name="connsiteX11" fmla="*/ 0 w 1500462"/>
              <a:gd name="connsiteY11" fmla="*/ 265577 h 571778"/>
              <a:gd name="connsiteX12" fmla="*/ 538064 w 1500462"/>
              <a:gd name="connsiteY12" fmla="*/ 0 h 57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00462" h="571778">
                <a:moveTo>
                  <a:pt x="538064" y="0"/>
                </a:moveTo>
                <a:cubicBezTo>
                  <a:pt x="649501" y="0"/>
                  <a:pt x="753026" y="16721"/>
                  <a:pt x="838901" y="45357"/>
                </a:cubicBezTo>
                <a:lnTo>
                  <a:pt x="879701" y="61972"/>
                </a:lnTo>
                <a:lnTo>
                  <a:pt x="881177" y="61495"/>
                </a:lnTo>
                <a:cubicBezTo>
                  <a:pt x="934508" y="48056"/>
                  <a:pt x="993143" y="40624"/>
                  <a:pt x="1054691" y="40624"/>
                </a:cubicBezTo>
                <a:cubicBezTo>
                  <a:pt x="1300884" y="40624"/>
                  <a:pt x="1500462" y="159527"/>
                  <a:pt x="1500462" y="306201"/>
                </a:cubicBezTo>
                <a:cubicBezTo>
                  <a:pt x="1500462" y="452875"/>
                  <a:pt x="1300884" y="571778"/>
                  <a:pt x="1054691" y="571778"/>
                </a:cubicBezTo>
                <a:cubicBezTo>
                  <a:pt x="962369" y="571778"/>
                  <a:pt x="876602" y="555057"/>
                  <a:pt x="805456" y="526422"/>
                </a:cubicBezTo>
                <a:lnTo>
                  <a:pt x="763764" y="505927"/>
                </a:lnTo>
                <a:lnTo>
                  <a:pt x="747503" y="510284"/>
                </a:lnTo>
                <a:cubicBezTo>
                  <a:pt x="683130" y="523723"/>
                  <a:pt x="612356" y="531154"/>
                  <a:pt x="538064" y="531154"/>
                </a:cubicBezTo>
                <a:cubicBezTo>
                  <a:pt x="240899" y="531154"/>
                  <a:pt x="0" y="412251"/>
                  <a:pt x="0" y="265577"/>
                </a:cubicBezTo>
                <a:cubicBezTo>
                  <a:pt x="0" y="118903"/>
                  <a:pt x="240899" y="0"/>
                  <a:pt x="538064" y="0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066383A-82E2-472B-8CB5-E119B4305693}"/>
              </a:ext>
            </a:extLst>
          </p:cNvPr>
          <p:cNvSpPr/>
          <p:nvPr/>
        </p:nvSpPr>
        <p:spPr>
          <a:xfrm rot="970048">
            <a:off x="2632811" y="4231608"/>
            <a:ext cx="1299908" cy="580678"/>
          </a:xfrm>
          <a:prstGeom prst="ellipse">
            <a:avLst/>
          </a:prstGeom>
          <a:solidFill>
            <a:srgbClr val="00FFFF">
              <a:alpha val="24706"/>
            </a:srgbClr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DAD40458-CFAB-4831-A15E-9088322D7792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13BB8155-8B29-4948-83B9-A3E2616BD7E7}"/>
              </a:ext>
            </a:extLst>
          </p:cNvPr>
          <p:cNvSpPr/>
          <p:nvPr/>
        </p:nvSpPr>
        <p:spPr>
          <a:xfrm>
            <a:off x="4496376" y="243699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62AB5201-4C74-4CA7-91DB-EFC7086C2CA2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BB7222DD-4933-4C98-A2B7-C3C347FC473C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503274C-9C2B-4B1D-86C9-9C3933508FF6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D4747E80-7863-4334-8D89-11320820EEDF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0" name="Seta: para Baixo 29">
            <a:extLst>
              <a:ext uri="{FF2B5EF4-FFF2-40B4-BE49-F238E27FC236}">
                <a16:creationId xmlns:a16="http://schemas.microsoft.com/office/drawing/2014/main" id="{5BF0896C-BAFA-4233-BEE2-6323788E7133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1" name="Seta: para Baixo 30">
            <a:extLst>
              <a:ext uri="{FF2B5EF4-FFF2-40B4-BE49-F238E27FC236}">
                <a16:creationId xmlns:a16="http://schemas.microsoft.com/office/drawing/2014/main" id="{71144B19-ECBB-4607-99F9-C10FF34B4979}"/>
              </a:ext>
            </a:extLst>
          </p:cNvPr>
          <p:cNvSpPr/>
          <p:nvPr/>
        </p:nvSpPr>
        <p:spPr>
          <a:xfrm>
            <a:off x="3593479" y="81020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2" name="Seta: para Baixo 31">
            <a:extLst>
              <a:ext uri="{FF2B5EF4-FFF2-40B4-BE49-F238E27FC236}">
                <a16:creationId xmlns:a16="http://schemas.microsoft.com/office/drawing/2014/main" id="{EBC1631A-2522-4566-8DA2-DA083D52D55C}"/>
              </a:ext>
            </a:extLst>
          </p:cNvPr>
          <p:cNvSpPr/>
          <p:nvPr/>
        </p:nvSpPr>
        <p:spPr>
          <a:xfrm>
            <a:off x="962261" y="1335292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3" name="Seta: para Baixo 32">
            <a:extLst>
              <a:ext uri="{FF2B5EF4-FFF2-40B4-BE49-F238E27FC236}">
                <a16:creationId xmlns:a16="http://schemas.microsoft.com/office/drawing/2014/main" id="{41661EC0-C351-4FAC-B3C3-B40E98DD7D84}"/>
              </a:ext>
            </a:extLst>
          </p:cNvPr>
          <p:cNvSpPr/>
          <p:nvPr/>
        </p:nvSpPr>
        <p:spPr>
          <a:xfrm>
            <a:off x="3203419" y="2096910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7EB788C0-5E17-4943-AB4F-B967E5D4DEFE}"/>
              </a:ext>
            </a:extLst>
          </p:cNvPr>
          <p:cNvSpPr/>
          <p:nvPr/>
        </p:nvSpPr>
        <p:spPr>
          <a:xfrm>
            <a:off x="5962641" y="325975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5" name="Seta: para Baixo 34">
            <a:extLst>
              <a:ext uri="{FF2B5EF4-FFF2-40B4-BE49-F238E27FC236}">
                <a16:creationId xmlns:a16="http://schemas.microsoft.com/office/drawing/2014/main" id="{7155DFEC-49C0-4476-96C6-BC3077964AE2}"/>
              </a:ext>
            </a:extLst>
          </p:cNvPr>
          <p:cNvSpPr/>
          <p:nvPr/>
        </p:nvSpPr>
        <p:spPr>
          <a:xfrm>
            <a:off x="3634226" y="432936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865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A4D95A3-8BFB-4177-90AB-56F9E0FCC739}"/>
              </a:ext>
            </a:extLst>
          </p:cNvPr>
          <p:cNvSpPr/>
          <p:nvPr/>
        </p:nvSpPr>
        <p:spPr>
          <a:xfrm rot="18764017">
            <a:off x="1567933" y="1782847"/>
            <a:ext cx="1248546" cy="1449912"/>
          </a:xfrm>
          <a:custGeom>
            <a:avLst/>
            <a:gdLst>
              <a:gd name="connsiteX0" fmla="*/ 881767 w 1248546"/>
              <a:gd name="connsiteY0" fmla="*/ 182020 h 1449912"/>
              <a:gd name="connsiteX1" fmla="*/ 1101287 w 1248546"/>
              <a:gd name="connsiteY1" fmla="*/ 510168 h 1449912"/>
              <a:gd name="connsiteX2" fmla="*/ 1231366 w 1248546"/>
              <a:gd name="connsiteY2" fmla="*/ 1166809 h 1449912"/>
              <a:gd name="connsiteX3" fmla="*/ 1220601 w 1248546"/>
              <a:gd name="connsiteY3" fmla="*/ 1188305 h 1449912"/>
              <a:gd name="connsiteX4" fmla="*/ 1237771 w 1248546"/>
              <a:gd name="connsiteY4" fmla="*/ 1231328 h 1449912"/>
              <a:gd name="connsiteX5" fmla="*/ 1235045 w 1248546"/>
              <a:gd name="connsiteY5" fmla="*/ 1326455 h 1449912"/>
              <a:gd name="connsiteX6" fmla="*/ 796754 w 1248546"/>
              <a:gd name="connsiteY6" fmla="*/ 1413647 h 1449912"/>
              <a:gd name="connsiteX7" fmla="*/ 663320 w 1248546"/>
              <a:gd name="connsiteY7" fmla="*/ 1345608 h 1449912"/>
              <a:gd name="connsiteX8" fmla="*/ 636897 w 1248546"/>
              <a:gd name="connsiteY8" fmla="*/ 1324759 h 1449912"/>
              <a:gd name="connsiteX9" fmla="*/ 601094 w 1248546"/>
              <a:gd name="connsiteY9" fmla="*/ 1342394 h 1449912"/>
              <a:gd name="connsiteX10" fmla="*/ 385537 w 1248546"/>
              <a:gd name="connsiteY10" fmla="*/ 1381700 h 1449912"/>
              <a:gd name="connsiteX11" fmla="*/ 0 w 1248546"/>
              <a:gd name="connsiteY11" fmla="*/ 1151546 h 1449912"/>
              <a:gd name="connsiteX12" fmla="*/ 385537 w 1248546"/>
              <a:gd name="connsiteY12" fmla="*/ 921392 h 1449912"/>
              <a:gd name="connsiteX13" fmla="*/ 601094 w 1248546"/>
              <a:gd name="connsiteY13" fmla="*/ 960699 h 1449912"/>
              <a:gd name="connsiteX14" fmla="*/ 617055 w 1248546"/>
              <a:gd name="connsiteY14" fmla="*/ 968560 h 1449912"/>
              <a:gd name="connsiteX15" fmla="*/ 623068 w 1248546"/>
              <a:gd name="connsiteY15" fmla="*/ 965337 h 1449912"/>
              <a:gd name="connsiteX16" fmla="*/ 687061 w 1248546"/>
              <a:gd name="connsiteY16" fmla="*/ 948163 h 1449912"/>
              <a:gd name="connsiteX17" fmla="*/ 650335 w 1248546"/>
              <a:gd name="connsiteY17" fmla="*/ 893504 h 1449912"/>
              <a:gd name="connsiteX18" fmla="*/ 581918 w 1248546"/>
              <a:gd name="connsiteY18" fmla="*/ 769865 h 1449912"/>
              <a:gd name="connsiteX19" fmla="*/ 528300 w 1248546"/>
              <a:gd name="connsiteY19" fmla="*/ 13441 h 1449912"/>
              <a:gd name="connsiteX20" fmla="*/ 881767 w 1248546"/>
              <a:gd name="connsiteY20" fmla="*/ 182020 h 144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48546" h="1449912">
                <a:moveTo>
                  <a:pt x="881767" y="182020"/>
                </a:moveTo>
                <a:cubicBezTo>
                  <a:pt x="959771" y="268021"/>
                  <a:pt x="1036400" y="380400"/>
                  <a:pt x="1101287" y="510168"/>
                </a:cubicBezTo>
                <a:cubicBezTo>
                  <a:pt x="1231062" y="769704"/>
                  <a:pt x="1277008" y="1025085"/>
                  <a:pt x="1231366" y="1166809"/>
                </a:cubicBezTo>
                <a:lnTo>
                  <a:pt x="1220601" y="1188305"/>
                </a:lnTo>
                <a:lnTo>
                  <a:pt x="1237771" y="1231328"/>
                </a:lnTo>
                <a:cubicBezTo>
                  <a:pt x="1246424" y="1264026"/>
                  <a:pt x="1246014" y="1296358"/>
                  <a:pt x="1235045" y="1326455"/>
                </a:cubicBezTo>
                <a:cubicBezTo>
                  <a:pt x="1191166" y="1446843"/>
                  <a:pt x="994937" y="1485880"/>
                  <a:pt x="796754" y="1413647"/>
                </a:cubicBezTo>
                <a:cubicBezTo>
                  <a:pt x="747209" y="1395589"/>
                  <a:pt x="702231" y="1372286"/>
                  <a:pt x="663320" y="1345608"/>
                </a:cubicBezTo>
                <a:lnTo>
                  <a:pt x="636897" y="1324759"/>
                </a:lnTo>
                <a:lnTo>
                  <a:pt x="601094" y="1342394"/>
                </a:lnTo>
                <a:cubicBezTo>
                  <a:pt x="539562" y="1367210"/>
                  <a:pt x="465384" y="1381700"/>
                  <a:pt x="385537" y="1381700"/>
                </a:cubicBezTo>
                <a:cubicBezTo>
                  <a:pt x="172611" y="1381700"/>
                  <a:pt x="0" y="1278657"/>
                  <a:pt x="0" y="1151546"/>
                </a:cubicBezTo>
                <a:cubicBezTo>
                  <a:pt x="0" y="1024435"/>
                  <a:pt x="172611" y="921392"/>
                  <a:pt x="385537" y="921392"/>
                </a:cubicBezTo>
                <a:cubicBezTo>
                  <a:pt x="465384" y="921392"/>
                  <a:pt x="539562" y="935882"/>
                  <a:pt x="601094" y="960699"/>
                </a:cubicBezTo>
                <a:lnTo>
                  <a:pt x="617055" y="968560"/>
                </a:lnTo>
                <a:lnTo>
                  <a:pt x="623068" y="965337"/>
                </a:lnTo>
                <a:lnTo>
                  <a:pt x="687061" y="948163"/>
                </a:lnTo>
                <a:lnTo>
                  <a:pt x="650335" y="893504"/>
                </a:lnTo>
                <a:cubicBezTo>
                  <a:pt x="626481" y="854445"/>
                  <a:pt x="603547" y="813121"/>
                  <a:pt x="581918" y="769865"/>
                </a:cubicBezTo>
                <a:cubicBezTo>
                  <a:pt x="408886" y="423817"/>
                  <a:pt x="384880" y="85155"/>
                  <a:pt x="528300" y="13441"/>
                </a:cubicBezTo>
                <a:cubicBezTo>
                  <a:pt x="617938" y="-31380"/>
                  <a:pt x="751761" y="38685"/>
                  <a:pt x="881767" y="182020"/>
                </a:cubicBezTo>
                <a:close/>
              </a:path>
            </a:pathLst>
          </a:custGeom>
          <a:solidFill>
            <a:srgbClr val="FF1515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2137AC2-F53F-454C-859E-330E393A4FC4}"/>
              </a:ext>
            </a:extLst>
          </p:cNvPr>
          <p:cNvSpPr/>
          <p:nvPr/>
        </p:nvSpPr>
        <p:spPr>
          <a:xfrm rot="1872615">
            <a:off x="3008134" y="208368"/>
            <a:ext cx="1352537" cy="1192037"/>
          </a:xfrm>
          <a:custGeom>
            <a:avLst/>
            <a:gdLst>
              <a:gd name="connsiteX0" fmla="*/ 402548 w 1352537"/>
              <a:gd name="connsiteY0" fmla="*/ 121056 h 1192037"/>
              <a:gd name="connsiteX1" fmla="*/ 471113 w 1352537"/>
              <a:gd name="connsiteY1" fmla="*/ 88474 h 1192037"/>
              <a:gd name="connsiteX2" fmla="*/ 683283 w 1352537"/>
              <a:gd name="connsiteY2" fmla="*/ 54273 h 1192037"/>
              <a:gd name="connsiteX3" fmla="*/ 719189 w 1352537"/>
              <a:gd name="connsiteY3" fmla="*/ 59903 h 1192037"/>
              <a:gd name="connsiteX4" fmla="*/ 740701 w 1352537"/>
              <a:gd name="connsiteY4" fmla="*/ 46034 h 1192037"/>
              <a:gd name="connsiteX5" fmla="*/ 1014458 w 1352537"/>
              <a:gd name="connsiteY5" fmla="*/ 4917 h 1192037"/>
              <a:gd name="connsiteX6" fmla="*/ 1350780 w 1352537"/>
              <a:gd name="connsiteY6" fmla="*/ 318897 h 1192037"/>
              <a:gd name="connsiteX7" fmla="*/ 942575 w 1352537"/>
              <a:gd name="connsiteY7" fmla="*/ 531185 h 1192037"/>
              <a:gd name="connsiteX8" fmla="*/ 811396 w 1352537"/>
              <a:gd name="connsiteY8" fmla="*/ 493819 h 1192037"/>
              <a:gd name="connsiteX9" fmla="*/ 809453 w 1352537"/>
              <a:gd name="connsiteY9" fmla="*/ 495589 h 1192037"/>
              <a:gd name="connsiteX10" fmla="*/ 838369 w 1352537"/>
              <a:gd name="connsiteY10" fmla="*/ 506527 h 1192037"/>
              <a:gd name="connsiteX11" fmla="*/ 1075446 w 1352537"/>
              <a:gd name="connsiteY11" fmla="*/ 817281 h 1192037"/>
              <a:gd name="connsiteX12" fmla="*/ 537723 w 1352537"/>
              <a:gd name="connsiteY12" fmla="*/ 1192037 h 1192037"/>
              <a:gd name="connsiteX13" fmla="*/ 0 w 1352537"/>
              <a:gd name="connsiteY13" fmla="*/ 817281 h 1192037"/>
              <a:gd name="connsiteX14" fmla="*/ 157496 w 1352537"/>
              <a:gd name="connsiteY14" fmla="*/ 552289 h 1192037"/>
              <a:gd name="connsiteX15" fmla="*/ 237006 w 1352537"/>
              <a:gd name="connsiteY15" fmla="*/ 506568 h 1192037"/>
              <a:gd name="connsiteX16" fmla="*/ 217804 w 1352537"/>
              <a:gd name="connsiteY16" fmla="*/ 472570 h 1192037"/>
              <a:gd name="connsiteX17" fmla="*/ 402548 w 1352537"/>
              <a:gd name="connsiteY17" fmla="*/ 121056 h 119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52537" h="1192037">
                <a:moveTo>
                  <a:pt x="402548" y="121056"/>
                </a:moveTo>
                <a:cubicBezTo>
                  <a:pt x="424043" y="108859"/>
                  <a:pt x="446954" y="97913"/>
                  <a:pt x="471113" y="88474"/>
                </a:cubicBezTo>
                <a:cubicBezTo>
                  <a:pt x="543592" y="60156"/>
                  <a:pt x="617009" y="49424"/>
                  <a:pt x="683283" y="54273"/>
                </a:cubicBezTo>
                <a:lnTo>
                  <a:pt x="719189" y="59903"/>
                </a:lnTo>
                <a:lnTo>
                  <a:pt x="740701" y="46034"/>
                </a:lnTo>
                <a:cubicBezTo>
                  <a:pt x="814572" y="7617"/>
                  <a:pt x="911660" y="-9123"/>
                  <a:pt x="1014458" y="4917"/>
                </a:cubicBezTo>
                <a:cubicBezTo>
                  <a:pt x="1220053" y="33000"/>
                  <a:pt x="1370629" y="173572"/>
                  <a:pt x="1350780" y="318897"/>
                </a:cubicBezTo>
                <a:cubicBezTo>
                  <a:pt x="1330930" y="464222"/>
                  <a:pt x="1148171" y="559267"/>
                  <a:pt x="942575" y="531185"/>
                </a:cubicBezTo>
                <a:lnTo>
                  <a:pt x="811396" y="493819"/>
                </a:lnTo>
                <a:lnTo>
                  <a:pt x="809453" y="495589"/>
                </a:lnTo>
                <a:lnTo>
                  <a:pt x="838369" y="506527"/>
                </a:lnTo>
                <a:cubicBezTo>
                  <a:pt x="981404" y="573874"/>
                  <a:pt x="1075446" y="687923"/>
                  <a:pt x="1075446" y="817281"/>
                </a:cubicBezTo>
                <a:cubicBezTo>
                  <a:pt x="1075446" y="1024253"/>
                  <a:pt x="834699" y="1192037"/>
                  <a:pt x="537723" y="1192037"/>
                </a:cubicBezTo>
                <a:cubicBezTo>
                  <a:pt x="240747" y="1192037"/>
                  <a:pt x="0" y="1024253"/>
                  <a:pt x="0" y="817281"/>
                </a:cubicBezTo>
                <a:cubicBezTo>
                  <a:pt x="0" y="713795"/>
                  <a:pt x="60187" y="620106"/>
                  <a:pt x="157496" y="552289"/>
                </a:cubicBezTo>
                <a:lnTo>
                  <a:pt x="237006" y="506568"/>
                </a:lnTo>
                <a:lnTo>
                  <a:pt x="217804" y="472570"/>
                </a:lnTo>
                <a:cubicBezTo>
                  <a:pt x="171099" y="353030"/>
                  <a:pt x="252092" y="206427"/>
                  <a:pt x="402548" y="121056"/>
                </a:cubicBezTo>
                <a:close/>
              </a:path>
            </a:pathLst>
          </a:cu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DB13729-D8E9-454C-A3B7-07AD95CE9FF0}"/>
              </a:ext>
            </a:extLst>
          </p:cNvPr>
          <p:cNvSpPr/>
          <p:nvPr/>
        </p:nvSpPr>
        <p:spPr>
          <a:xfrm rot="16641793">
            <a:off x="1002835" y="2856989"/>
            <a:ext cx="1106066" cy="792095"/>
          </a:xfrm>
          <a:custGeom>
            <a:avLst/>
            <a:gdLst>
              <a:gd name="connsiteX0" fmla="*/ 1104850 w 1106066"/>
              <a:gd name="connsiteY0" fmla="*/ 551724 h 792095"/>
              <a:gd name="connsiteX1" fmla="*/ 1028110 w 1106066"/>
              <a:gd name="connsiteY1" fmla="*/ 763553 h 792095"/>
              <a:gd name="connsiteX2" fmla="*/ 739232 w 1106066"/>
              <a:gd name="connsiteY2" fmla="*/ 723703 h 792095"/>
              <a:gd name="connsiteX3" fmla="*/ 696735 w 1106066"/>
              <a:gd name="connsiteY3" fmla="*/ 690632 h 792095"/>
              <a:gd name="connsiteX4" fmla="*/ 696128 w 1106066"/>
              <a:gd name="connsiteY4" fmla="*/ 690923 h 792095"/>
              <a:gd name="connsiteX5" fmla="*/ 446491 w 1106066"/>
              <a:gd name="connsiteY5" fmla="*/ 735234 h 792095"/>
              <a:gd name="connsiteX6" fmla="*/ 0 w 1106066"/>
              <a:gd name="connsiteY6" fmla="*/ 475779 h 792095"/>
              <a:gd name="connsiteX7" fmla="*/ 356508 w 1106066"/>
              <a:gd name="connsiteY7" fmla="*/ 221595 h 792095"/>
              <a:gd name="connsiteX8" fmla="*/ 444475 w 1106066"/>
              <a:gd name="connsiteY8" fmla="*/ 216442 h 792095"/>
              <a:gd name="connsiteX9" fmla="*/ 444887 w 1106066"/>
              <a:gd name="connsiteY9" fmla="*/ 173688 h 792095"/>
              <a:gd name="connsiteX10" fmla="*/ 520984 w 1106066"/>
              <a:gd name="connsiteY10" fmla="*/ 28542 h 792095"/>
              <a:gd name="connsiteX11" fmla="*/ 988104 w 1106066"/>
              <a:gd name="connsiteY11" fmla="*/ 248703 h 792095"/>
              <a:gd name="connsiteX12" fmla="*/ 1104850 w 1106066"/>
              <a:gd name="connsiteY12" fmla="*/ 551724 h 79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6066" h="792095">
                <a:moveTo>
                  <a:pt x="1104850" y="551724"/>
                </a:moveTo>
                <a:cubicBezTo>
                  <a:pt x="1112090" y="644894"/>
                  <a:pt x="1087082" y="722865"/>
                  <a:pt x="1028110" y="763553"/>
                </a:cubicBezTo>
                <a:cubicBezTo>
                  <a:pt x="954394" y="814413"/>
                  <a:pt x="845057" y="794982"/>
                  <a:pt x="739232" y="723703"/>
                </a:cubicBezTo>
                <a:lnTo>
                  <a:pt x="696735" y="690632"/>
                </a:lnTo>
                <a:lnTo>
                  <a:pt x="696128" y="690923"/>
                </a:lnTo>
                <a:cubicBezTo>
                  <a:pt x="624868" y="718899"/>
                  <a:pt x="538962" y="735234"/>
                  <a:pt x="446491" y="735234"/>
                </a:cubicBezTo>
                <a:cubicBezTo>
                  <a:pt x="199901" y="735234"/>
                  <a:pt x="0" y="619072"/>
                  <a:pt x="0" y="475779"/>
                </a:cubicBezTo>
                <a:cubicBezTo>
                  <a:pt x="0" y="350398"/>
                  <a:pt x="153049" y="245788"/>
                  <a:pt x="356508" y="221595"/>
                </a:cubicBezTo>
                <a:lnTo>
                  <a:pt x="444475" y="216442"/>
                </a:lnTo>
                <a:lnTo>
                  <a:pt x="444887" y="173688"/>
                </a:lnTo>
                <a:cubicBezTo>
                  <a:pt x="451631" y="110545"/>
                  <a:pt x="476755" y="59058"/>
                  <a:pt x="520984" y="28542"/>
                </a:cubicBezTo>
                <a:cubicBezTo>
                  <a:pt x="638929" y="-52834"/>
                  <a:pt x="848065" y="45735"/>
                  <a:pt x="988104" y="248703"/>
                </a:cubicBezTo>
                <a:cubicBezTo>
                  <a:pt x="1058123" y="350186"/>
                  <a:pt x="1097610" y="458555"/>
                  <a:pt x="1104850" y="551724"/>
                </a:cubicBezTo>
                <a:close/>
              </a:path>
            </a:pathLst>
          </a:custGeom>
          <a:solidFill>
            <a:schemeClr val="accent5">
              <a:alpha val="2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12D5DB-294E-4474-AE48-102CC4A33147}"/>
              </a:ext>
            </a:extLst>
          </p:cNvPr>
          <p:cNvSpPr/>
          <p:nvPr/>
        </p:nvSpPr>
        <p:spPr>
          <a:xfrm rot="970048">
            <a:off x="672182" y="1432527"/>
            <a:ext cx="1031859" cy="580678"/>
          </a:xfrm>
          <a:prstGeom prst="ellipse">
            <a:avLst/>
          </a:prstGeom>
          <a:solidFill>
            <a:srgbClr val="0000FF">
              <a:alpha val="2470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845B0E4-DE87-4F81-9E5C-D1140A194EFE}"/>
              </a:ext>
            </a:extLst>
          </p:cNvPr>
          <p:cNvSpPr/>
          <p:nvPr/>
        </p:nvSpPr>
        <p:spPr>
          <a:xfrm rot="16871090">
            <a:off x="5405861" y="2925303"/>
            <a:ext cx="1342165" cy="655464"/>
          </a:xfrm>
          <a:prstGeom prst="ellipse">
            <a:avLst/>
          </a:prstGeom>
          <a:solidFill>
            <a:srgbClr val="A50021">
              <a:alpha val="24706"/>
            </a:srgbClr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D3CE1B1-01B0-4C67-AF43-322E41C5B0D6}"/>
              </a:ext>
            </a:extLst>
          </p:cNvPr>
          <p:cNvSpPr/>
          <p:nvPr/>
        </p:nvSpPr>
        <p:spPr>
          <a:xfrm rot="3842328">
            <a:off x="2458800" y="1782000"/>
            <a:ext cx="1342165" cy="655464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4B5F8C4F-5B61-46A8-8C1C-00A2880E3089}"/>
              </a:ext>
            </a:extLst>
          </p:cNvPr>
          <p:cNvSpPr/>
          <p:nvPr/>
        </p:nvSpPr>
        <p:spPr>
          <a:xfrm rot="4759266">
            <a:off x="1439622" y="799911"/>
            <a:ext cx="1203527" cy="1013836"/>
          </a:xfrm>
          <a:custGeom>
            <a:avLst/>
            <a:gdLst>
              <a:gd name="connsiteX0" fmla="*/ 17304 w 1203527"/>
              <a:gd name="connsiteY0" fmla="*/ 509090 h 1013836"/>
              <a:gd name="connsiteX1" fmla="*/ 45497 w 1203527"/>
              <a:gd name="connsiteY1" fmla="*/ 406924 h 1013836"/>
              <a:gd name="connsiteX2" fmla="*/ 508149 w 1203527"/>
              <a:gd name="connsiteY2" fmla="*/ 10060 h 1013836"/>
              <a:gd name="connsiteX3" fmla="*/ 643145 w 1203527"/>
              <a:gd name="connsiteY3" fmla="*/ 150822 h 1013836"/>
              <a:gd name="connsiteX4" fmla="*/ 651838 w 1203527"/>
              <a:gd name="connsiteY4" fmla="*/ 179721 h 1013836"/>
              <a:gd name="connsiteX5" fmla="*/ 678570 w 1203527"/>
              <a:gd name="connsiteY5" fmla="*/ 178131 h 1013836"/>
              <a:gd name="connsiteX6" fmla="*/ 1203527 w 1203527"/>
              <a:gd name="connsiteY6" fmla="*/ 487919 h 1013836"/>
              <a:gd name="connsiteX7" fmla="*/ 678570 w 1203527"/>
              <a:gd name="connsiteY7" fmla="*/ 797707 h 1013836"/>
              <a:gd name="connsiteX8" fmla="*/ 572773 w 1203527"/>
              <a:gd name="connsiteY8" fmla="*/ 791413 h 1013836"/>
              <a:gd name="connsiteX9" fmla="*/ 546213 w 1203527"/>
              <a:gd name="connsiteY9" fmla="*/ 786548 h 1013836"/>
              <a:gd name="connsiteX10" fmla="*/ 542911 w 1203527"/>
              <a:gd name="connsiteY10" fmla="*/ 792453 h 1013836"/>
              <a:gd name="connsiteX11" fmla="*/ 169257 w 1203527"/>
              <a:gd name="connsiteY11" fmla="*/ 1003776 h 1013836"/>
              <a:gd name="connsiteX12" fmla="*/ 17304 w 1203527"/>
              <a:gd name="connsiteY12" fmla="*/ 509090 h 101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527" h="1013836">
                <a:moveTo>
                  <a:pt x="17304" y="509090"/>
                </a:moveTo>
                <a:cubicBezTo>
                  <a:pt x="24429" y="475413"/>
                  <a:pt x="33799" y="441225"/>
                  <a:pt x="45497" y="406924"/>
                </a:cubicBezTo>
                <a:cubicBezTo>
                  <a:pt x="139079" y="132517"/>
                  <a:pt x="346216" y="-45165"/>
                  <a:pt x="508149" y="10060"/>
                </a:cubicBezTo>
                <a:cubicBezTo>
                  <a:pt x="568874" y="30769"/>
                  <a:pt x="614619" y="81290"/>
                  <a:pt x="643145" y="150822"/>
                </a:cubicBezTo>
                <a:lnTo>
                  <a:pt x="651838" y="179721"/>
                </a:lnTo>
                <a:lnTo>
                  <a:pt x="678570" y="178131"/>
                </a:lnTo>
                <a:cubicBezTo>
                  <a:pt x="968496" y="178131"/>
                  <a:pt x="1203527" y="316828"/>
                  <a:pt x="1203527" y="487919"/>
                </a:cubicBezTo>
                <a:cubicBezTo>
                  <a:pt x="1203527" y="659010"/>
                  <a:pt x="968496" y="797707"/>
                  <a:pt x="678570" y="797707"/>
                </a:cubicBezTo>
                <a:cubicBezTo>
                  <a:pt x="642329" y="797707"/>
                  <a:pt x="606946" y="795540"/>
                  <a:pt x="572773" y="791413"/>
                </a:cubicBezTo>
                <a:lnTo>
                  <a:pt x="546213" y="786548"/>
                </a:lnTo>
                <a:lnTo>
                  <a:pt x="542911" y="792453"/>
                </a:lnTo>
                <a:cubicBezTo>
                  <a:pt x="437584" y="955603"/>
                  <a:pt x="290707" y="1045194"/>
                  <a:pt x="169257" y="1003776"/>
                </a:cubicBezTo>
                <a:cubicBezTo>
                  <a:pt x="27565" y="955454"/>
                  <a:pt x="-32569" y="744824"/>
                  <a:pt x="17304" y="509090"/>
                </a:cubicBezTo>
                <a:close/>
              </a:path>
            </a:pathLst>
          </a:cu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3279E25-1399-48CA-860C-B928834C5C46}"/>
              </a:ext>
            </a:extLst>
          </p:cNvPr>
          <p:cNvSpPr/>
          <p:nvPr/>
        </p:nvSpPr>
        <p:spPr>
          <a:xfrm>
            <a:off x="4253318" y="2531126"/>
            <a:ext cx="1500462" cy="571778"/>
          </a:xfrm>
          <a:custGeom>
            <a:avLst/>
            <a:gdLst>
              <a:gd name="connsiteX0" fmla="*/ 538064 w 1500462"/>
              <a:gd name="connsiteY0" fmla="*/ 0 h 571778"/>
              <a:gd name="connsiteX1" fmla="*/ 838901 w 1500462"/>
              <a:gd name="connsiteY1" fmla="*/ 45357 h 571778"/>
              <a:gd name="connsiteX2" fmla="*/ 879701 w 1500462"/>
              <a:gd name="connsiteY2" fmla="*/ 61972 h 571778"/>
              <a:gd name="connsiteX3" fmla="*/ 881177 w 1500462"/>
              <a:gd name="connsiteY3" fmla="*/ 61495 h 571778"/>
              <a:gd name="connsiteX4" fmla="*/ 1054691 w 1500462"/>
              <a:gd name="connsiteY4" fmla="*/ 40624 h 571778"/>
              <a:gd name="connsiteX5" fmla="*/ 1500462 w 1500462"/>
              <a:gd name="connsiteY5" fmla="*/ 306201 h 571778"/>
              <a:gd name="connsiteX6" fmla="*/ 1054691 w 1500462"/>
              <a:gd name="connsiteY6" fmla="*/ 571778 h 571778"/>
              <a:gd name="connsiteX7" fmla="*/ 805456 w 1500462"/>
              <a:gd name="connsiteY7" fmla="*/ 526422 h 571778"/>
              <a:gd name="connsiteX8" fmla="*/ 763764 w 1500462"/>
              <a:gd name="connsiteY8" fmla="*/ 505927 h 571778"/>
              <a:gd name="connsiteX9" fmla="*/ 747503 w 1500462"/>
              <a:gd name="connsiteY9" fmla="*/ 510284 h 571778"/>
              <a:gd name="connsiteX10" fmla="*/ 538064 w 1500462"/>
              <a:gd name="connsiteY10" fmla="*/ 531154 h 571778"/>
              <a:gd name="connsiteX11" fmla="*/ 0 w 1500462"/>
              <a:gd name="connsiteY11" fmla="*/ 265577 h 571778"/>
              <a:gd name="connsiteX12" fmla="*/ 538064 w 1500462"/>
              <a:gd name="connsiteY12" fmla="*/ 0 h 57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00462" h="571778">
                <a:moveTo>
                  <a:pt x="538064" y="0"/>
                </a:moveTo>
                <a:cubicBezTo>
                  <a:pt x="649501" y="0"/>
                  <a:pt x="753026" y="16721"/>
                  <a:pt x="838901" y="45357"/>
                </a:cubicBezTo>
                <a:lnTo>
                  <a:pt x="879701" y="61972"/>
                </a:lnTo>
                <a:lnTo>
                  <a:pt x="881177" y="61495"/>
                </a:lnTo>
                <a:cubicBezTo>
                  <a:pt x="934508" y="48056"/>
                  <a:pt x="993143" y="40624"/>
                  <a:pt x="1054691" y="40624"/>
                </a:cubicBezTo>
                <a:cubicBezTo>
                  <a:pt x="1300884" y="40624"/>
                  <a:pt x="1500462" y="159527"/>
                  <a:pt x="1500462" y="306201"/>
                </a:cubicBezTo>
                <a:cubicBezTo>
                  <a:pt x="1500462" y="452875"/>
                  <a:pt x="1300884" y="571778"/>
                  <a:pt x="1054691" y="571778"/>
                </a:cubicBezTo>
                <a:cubicBezTo>
                  <a:pt x="962369" y="571778"/>
                  <a:pt x="876602" y="555057"/>
                  <a:pt x="805456" y="526422"/>
                </a:cubicBezTo>
                <a:lnTo>
                  <a:pt x="763764" y="505927"/>
                </a:lnTo>
                <a:lnTo>
                  <a:pt x="747503" y="510284"/>
                </a:lnTo>
                <a:cubicBezTo>
                  <a:pt x="683130" y="523723"/>
                  <a:pt x="612356" y="531154"/>
                  <a:pt x="538064" y="531154"/>
                </a:cubicBezTo>
                <a:cubicBezTo>
                  <a:pt x="240899" y="531154"/>
                  <a:pt x="0" y="412251"/>
                  <a:pt x="0" y="265577"/>
                </a:cubicBezTo>
                <a:cubicBezTo>
                  <a:pt x="0" y="118903"/>
                  <a:pt x="240899" y="0"/>
                  <a:pt x="538064" y="0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066383A-82E2-472B-8CB5-E119B4305693}"/>
              </a:ext>
            </a:extLst>
          </p:cNvPr>
          <p:cNvSpPr/>
          <p:nvPr/>
        </p:nvSpPr>
        <p:spPr>
          <a:xfrm rot="970048">
            <a:off x="2632811" y="4231608"/>
            <a:ext cx="1299908" cy="580678"/>
          </a:xfrm>
          <a:prstGeom prst="ellipse">
            <a:avLst/>
          </a:prstGeom>
          <a:solidFill>
            <a:srgbClr val="00FFFF">
              <a:alpha val="24706"/>
            </a:srgbClr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EF68E312-6F81-4B84-A095-B9842A824032}"/>
              </a:ext>
            </a:extLst>
          </p:cNvPr>
          <p:cNvSpPr/>
          <p:nvPr/>
        </p:nvSpPr>
        <p:spPr>
          <a:xfrm>
            <a:off x="1655974" y="26374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94F935DA-4258-4900-938B-74B1D491D933}"/>
              </a:ext>
            </a:extLst>
          </p:cNvPr>
          <p:cNvSpPr/>
          <p:nvPr/>
        </p:nvSpPr>
        <p:spPr>
          <a:xfrm>
            <a:off x="4496376" y="243699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D8BF8573-5B14-4D80-AFB4-38C866C33DB8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2DEC4AD7-B395-47E5-9105-7DBDD949646E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E23DA158-304E-47F8-952E-793866E3DF26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5C3298FB-46B0-4EE5-B256-4E7AC726C845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0" name="Seta: para Baixo 29">
            <a:extLst>
              <a:ext uri="{FF2B5EF4-FFF2-40B4-BE49-F238E27FC236}">
                <a16:creationId xmlns:a16="http://schemas.microsoft.com/office/drawing/2014/main" id="{D94309BF-98F7-4E1C-BB6F-75DF25B37929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2" name="Seta: para Baixo 31">
            <a:extLst>
              <a:ext uri="{FF2B5EF4-FFF2-40B4-BE49-F238E27FC236}">
                <a16:creationId xmlns:a16="http://schemas.microsoft.com/office/drawing/2014/main" id="{4F8555B6-8BF7-414F-BAEA-E7DF432E7E1A}"/>
              </a:ext>
            </a:extLst>
          </p:cNvPr>
          <p:cNvSpPr/>
          <p:nvPr/>
        </p:nvSpPr>
        <p:spPr>
          <a:xfrm>
            <a:off x="962261" y="1335292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3" name="Seta: para Baixo 32">
            <a:extLst>
              <a:ext uri="{FF2B5EF4-FFF2-40B4-BE49-F238E27FC236}">
                <a16:creationId xmlns:a16="http://schemas.microsoft.com/office/drawing/2014/main" id="{D95FE0C4-DE8B-4A2A-BF3B-4F1C5B92DCCA}"/>
              </a:ext>
            </a:extLst>
          </p:cNvPr>
          <p:cNvSpPr/>
          <p:nvPr/>
        </p:nvSpPr>
        <p:spPr>
          <a:xfrm>
            <a:off x="3203419" y="2096910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316CF6D1-8B60-4550-9EDA-E441F27411B1}"/>
              </a:ext>
            </a:extLst>
          </p:cNvPr>
          <p:cNvSpPr/>
          <p:nvPr/>
        </p:nvSpPr>
        <p:spPr>
          <a:xfrm>
            <a:off x="5962641" y="325975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5" name="Seta: para Baixo 34">
            <a:extLst>
              <a:ext uri="{FF2B5EF4-FFF2-40B4-BE49-F238E27FC236}">
                <a16:creationId xmlns:a16="http://schemas.microsoft.com/office/drawing/2014/main" id="{994B416F-5445-44EA-B2FA-12706EC85843}"/>
              </a:ext>
            </a:extLst>
          </p:cNvPr>
          <p:cNvSpPr/>
          <p:nvPr/>
        </p:nvSpPr>
        <p:spPr>
          <a:xfrm>
            <a:off x="3634226" y="432936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96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0"/>
          <p:cNvPicPr preferRelativeResize="0"/>
          <p:nvPr/>
        </p:nvPicPr>
        <p:blipFill rotWithShape="1">
          <a:blip r:embed="rId3"/>
          <a:srcRect t="18254" b="553"/>
          <a:stretch/>
        </p:blipFill>
        <p:spPr>
          <a:xfrm>
            <a:off x="233550" y="260075"/>
            <a:ext cx="8676900" cy="46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/>
          <p:nvPr/>
        </p:nvSpPr>
        <p:spPr>
          <a:xfrm>
            <a:off x="477850" y="0"/>
            <a:ext cx="4144500" cy="2148468"/>
          </a:xfrm>
          <a:prstGeom prst="rect">
            <a:avLst/>
          </a:prstGeom>
          <a:solidFill>
            <a:srgbClr val="1934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661025" y="260074"/>
            <a:ext cx="3810000" cy="6022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Problema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subTitle" idx="1"/>
          </p:nvPr>
        </p:nvSpPr>
        <p:spPr>
          <a:xfrm>
            <a:off x="661025" y="862362"/>
            <a:ext cx="3667500" cy="1115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Qual é a combinação mais eficiente para o tratamento e disposição dos resíduos sólidos urbanos de um consórcio? 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8B08D4-533D-4C1B-B9CA-A4E35486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730" y="260074"/>
            <a:ext cx="1920240" cy="87253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2137AC2-F53F-454C-859E-330E393A4FC4}"/>
              </a:ext>
            </a:extLst>
          </p:cNvPr>
          <p:cNvSpPr/>
          <p:nvPr/>
        </p:nvSpPr>
        <p:spPr>
          <a:xfrm rot="1872615">
            <a:off x="3008134" y="208368"/>
            <a:ext cx="1352537" cy="1192037"/>
          </a:xfrm>
          <a:custGeom>
            <a:avLst/>
            <a:gdLst>
              <a:gd name="connsiteX0" fmla="*/ 402548 w 1352537"/>
              <a:gd name="connsiteY0" fmla="*/ 121056 h 1192037"/>
              <a:gd name="connsiteX1" fmla="*/ 471113 w 1352537"/>
              <a:gd name="connsiteY1" fmla="*/ 88474 h 1192037"/>
              <a:gd name="connsiteX2" fmla="*/ 683283 w 1352537"/>
              <a:gd name="connsiteY2" fmla="*/ 54273 h 1192037"/>
              <a:gd name="connsiteX3" fmla="*/ 719189 w 1352537"/>
              <a:gd name="connsiteY3" fmla="*/ 59903 h 1192037"/>
              <a:gd name="connsiteX4" fmla="*/ 740701 w 1352537"/>
              <a:gd name="connsiteY4" fmla="*/ 46034 h 1192037"/>
              <a:gd name="connsiteX5" fmla="*/ 1014458 w 1352537"/>
              <a:gd name="connsiteY5" fmla="*/ 4917 h 1192037"/>
              <a:gd name="connsiteX6" fmla="*/ 1350780 w 1352537"/>
              <a:gd name="connsiteY6" fmla="*/ 318897 h 1192037"/>
              <a:gd name="connsiteX7" fmla="*/ 942575 w 1352537"/>
              <a:gd name="connsiteY7" fmla="*/ 531185 h 1192037"/>
              <a:gd name="connsiteX8" fmla="*/ 811396 w 1352537"/>
              <a:gd name="connsiteY8" fmla="*/ 493819 h 1192037"/>
              <a:gd name="connsiteX9" fmla="*/ 809453 w 1352537"/>
              <a:gd name="connsiteY9" fmla="*/ 495589 h 1192037"/>
              <a:gd name="connsiteX10" fmla="*/ 838369 w 1352537"/>
              <a:gd name="connsiteY10" fmla="*/ 506527 h 1192037"/>
              <a:gd name="connsiteX11" fmla="*/ 1075446 w 1352537"/>
              <a:gd name="connsiteY11" fmla="*/ 817281 h 1192037"/>
              <a:gd name="connsiteX12" fmla="*/ 537723 w 1352537"/>
              <a:gd name="connsiteY12" fmla="*/ 1192037 h 1192037"/>
              <a:gd name="connsiteX13" fmla="*/ 0 w 1352537"/>
              <a:gd name="connsiteY13" fmla="*/ 817281 h 1192037"/>
              <a:gd name="connsiteX14" fmla="*/ 157496 w 1352537"/>
              <a:gd name="connsiteY14" fmla="*/ 552289 h 1192037"/>
              <a:gd name="connsiteX15" fmla="*/ 237006 w 1352537"/>
              <a:gd name="connsiteY15" fmla="*/ 506568 h 1192037"/>
              <a:gd name="connsiteX16" fmla="*/ 217804 w 1352537"/>
              <a:gd name="connsiteY16" fmla="*/ 472570 h 1192037"/>
              <a:gd name="connsiteX17" fmla="*/ 402548 w 1352537"/>
              <a:gd name="connsiteY17" fmla="*/ 121056 h 119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52537" h="1192037">
                <a:moveTo>
                  <a:pt x="402548" y="121056"/>
                </a:moveTo>
                <a:cubicBezTo>
                  <a:pt x="424043" y="108859"/>
                  <a:pt x="446954" y="97913"/>
                  <a:pt x="471113" y="88474"/>
                </a:cubicBezTo>
                <a:cubicBezTo>
                  <a:pt x="543592" y="60156"/>
                  <a:pt x="617009" y="49424"/>
                  <a:pt x="683283" y="54273"/>
                </a:cubicBezTo>
                <a:lnTo>
                  <a:pt x="719189" y="59903"/>
                </a:lnTo>
                <a:lnTo>
                  <a:pt x="740701" y="46034"/>
                </a:lnTo>
                <a:cubicBezTo>
                  <a:pt x="814572" y="7617"/>
                  <a:pt x="911660" y="-9123"/>
                  <a:pt x="1014458" y="4917"/>
                </a:cubicBezTo>
                <a:cubicBezTo>
                  <a:pt x="1220053" y="33000"/>
                  <a:pt x="1370629" y="173572"/>
                  <a:pt x="1350780" y="318897"/>
                </a:cubicBezTo>
                <a:cubicBezTo>
                  <a:pt x="1330930" y="464222"/>
                  <a:pt x="1148171" y="559267"/>
                  <a:pt x="942575" y="531185"/>
                </a:cubicBezTo>
                <a:lnTo>
                  <a:pt x="811396" y="493819"/>
                </a:lnTo>
                <a:lnTo>
                  <a:pt x="809453" y="495589"/>
                </a:lnTo>
                <a:lnTo>
                  <a:pt x="838369" y="506527"/>
                </a:lnTo>
                <a:cubicBezTo>
                  <a:pt x="981404" y="573874"/>
                  <a:pt x="1075446" y="687923"/>
                  <a:pt x="1075446" y="817281"/>
                </a:cubicBezTo>
                <a:cubicBezTo>
                  <a:pt x="1075446" y="1024253"/>
                  <a:pt x="834699" y="1192037"/>
                  <a:pt x="537723" y="1192037"/>
                </a:cubicBezTo>
                <a:cubicBezTo>
                  <a:pt x="240747" y="1192037"/>
                  <a:pt x="0" y="1024253"/>
                  <a:pt x="0" y="817281"/>
                </a:cubicBezTo>
                <a:cubicBezTo>
                  <a:pt x="0" y="713795"/>
                  <a:pt x="60187" y="620106"/>
                  <a:pt x="157496" y="552289"/>
                </a:cubicBezTo>
                <a:lnTo>
                  <a:pt x="237006" y="506568"/>
                </a:lnTo>
                <a:lnTo>
                  <a:pt x="217804" y="472570"/>
                </a:lnTo>
                <a:cubicBezTo>
                  <a:pt x="171099" y="353030"/>
                  <a:pt x="252092" y="206427"/>
                  <a:pt x="402548" y="121056"/>
                </a:cubicBezTo>
                <a:close/>
              </a:path>
            </a:pathLst>
          </a:cu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12D5DB-294E-4474-AE48-102CC4A33147}"/>
              </a:ext>
            </a:extLst>
          </p:cNvPr>
          <p:cNvSpPr/>
          <p:nvPr/>
        </p:nvSpPr>
        <p:spPr>
          <a:xfrm rot="970048">
            <a:off x="672182" y="1432527"/>
            <a:ext cx="1031859" cy="580678"/>
          </a:xfrm>
          <a:prstGeom prst="ellipse">
            <a:avLst/>
          </a:prstGeom>
          <a:solidFill>
            <a:srgbClr val="0000FF">
              <a:alpha val="2470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845B0E4-DE87-4F81-9E5C-D1140A194EFE}"/>
              </a:ext>
            </a:extLst>
          </p:cNvPr>
          <p:cNvSpPr/>
          <p:nvPr/>
        </p:nvSpPr>
        <p:spPr>
          <a:xfrm rot="16871090">
            <a:off x="5405861" y="2925303"/>
            <a:ext cx="1342165" cy="655464"/>
          </a:xfrm>
          <a:prstGeom prst="ellipse">
            <a:avLst/>
          </a:prstGeom>
          <a:solidFill>
            <a:srgbClr val="A50021">
              <a:alpha val="24706"/>
            </a:srgbClr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D3CE1B1-01B0-4C67-AF43-322E41C5B0D6}"/>
              </a:ext>
            </a:extLst>
          </p:cNvPr>
          <p:cNvSpPr/>
          <p:nvPr/>
        </p:nvSpPr>
        <p:spPr>
          <a:xfrm rot="3842328">
            <a:off x="2458800" y="1782000"/>
            <a:ext cx="1342165" cy="655464"/>
          </a:xfrm>
          <a:prstGeom prst="ellipse">
            <a:avLst/>
          </a:prstGeom>
          <a:solidFill>
            <a:schemeClr val="accent4">
              <a:alpha val="2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4B5F8C4F-5B61-46A8-8C1C-00A2880E3089}"/>
              </a:ext>
            </a:extLst>
          </p:cNvPr>
          <p:cNvSpPr/>
          <p:nvPr/>
        </p:nvSpPr>
        <p:spPr>
          <a:xfrm rot="4759266">
            <a:off x="1439622" y="799911"/>
            <a:ext cx="1203527" cy="1013836"/>
          </a:xfrm>
          <a:custGeom>
            <a:avLst/>
            <a:gdLst>
              <a:gd name="connsiteX0" fmla="*/ 17304 w 1203527"/>
              <a:gd name="connsiteY0" fmla="*/ 509090 h 1013836"/>
              <a:gd name="connsiteX1" fmla="*/ 45497 w 1203527"/>
              <a:gd name="connsiteY1" fmla="*/ 406924 h 1013836"/>
              <a:gd name="connsiteX2" fmla="*/ 508149 w 1203527"/>
              <a:gd name="connsiteY2" fmla="*/ 10060 h 1013836"/>
              <a:gd name="connsiteX3" fmla="*/ 643145 w 1203527"/>
              <a:gd name="connsiteY3" fmla="*/ 150822 h 1013836"/>
              <a:gd name="connsiteX4" fmla="*/ 651838 w 1203527"/>
              <a:gd name="connsiteY4" fmla="*/ 179721 h 1013836"/>
              <a:gd name="connsiteX5" fmla="*/ 678570 w 1203527"/>
              <a:gd name="connsiteY5" fmla="*/ 178131 h 1013836"/>
              <a:gd name="connsiteX6" fmla="*/ 1203527 w 1203527"/>
              <a:gd name="connsiteY6" fmla="*/ 487919 h 1013836"/>
              <a:gd name="connsiteX7" fmla="*/ 678570 w 1203527"/>
              <a:gd name="connsiteY7" fmla="*/ 797707 h 1013836"/>
              <a:gd name="connsiteX8" fmla="*/ 572773 w 1203527"/>
              <a:gd name="connsiteY8" fmla="*/ 791413 h 1013836"/>
              <a:gd name="connsiteX9" fmla="*/ 546213 w 1203527"/>
              <a:gd name="connsiteY9" fmla="*/ 786548 h 1013836"/>
              <a:gd name="connsiteX10" fmla="*/ 542911 w 1203527"/>
              <a:gd name="connsiteY10" fmla="*/ 792453 h 1013836"/>
              <a:gd name="connsiteX11" fmla="*/ 169257 w 1203527"/>
              <a:gd name="connsiteY11" fmla="*/ 1003776 h 1013836"/>
              <a:gd name="connsiteX12" fmla="*/ 17304 w 1203527"/>
              <a:gd name="connsiteY12" fmla="*/ 509090 h 101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527" h="1013836">
                <a:moveTo>
                  <a:pt x="17304" y="509090"/>
                </a:moveTo>
                <a:cubicBezTo>
                  <a:pt x="24429" y="475413"/>
                  <a:pt x="33799" y="441225"/>
                  <a:pt x="45497" y="406924"/>
                </a:cubicBezTo>
                <a:cubicBezTo>
                  <a:pt x="139079" y="132517"/>
                  <a:pt x="346216" y="-45165"/>
                  <a:pt x="508149" y="10060"/>
                </a:cubicBezTo>
                <a:cubicBezTo>
                  <a:pt x="568874" y="30769"/>
                  <a:pt x="614619" y="81290"/>
                  <a:pt x="643145" y="150822"/>
                </a:cubicBezTo>
                <a:lnTo>
                  <a:pt x="651838" y="179721"/>
                </a:lnTo>
                <a:lnTo>
                  <a:pt x="678570" y="178131"/>
                </a:lnTo>
                <a:cubicBezTo>
                  <a:pt x="968496" y="178131"/>
                  <a:pt x="1203527" y="316828"/>
                  <a:pt x="1203527" y="487919"/>
                </a:cubicBezTo>
                <a:cubicBezTo>
                  <a:pt x="1203527" y="659010"/>
                  <a:pt x="968496" y="797707"/>
                  <a:pt x="678570" y="797707"/>
                </a:cubicBezTo>
                <a:cubicBezTo>
                  <a:pt x="642329" y="797707"/>
                  <a:pt x="606946" y="795540"/>
                  <a:pt x="572773" y="791413"/>
                </a:cubicBezTo>
                <a:lnTo>
                  <a:pt x="546213" y="786548"/>
                </a:lnTo>
                <a:lnTo>
                  <a:pt x="542911" y="792453"/>
                </a:lnTo>
                <a:cubicBezTo>
                  <a:pt x="437584" y="955603"/>
                  <a:pt x="290707" y="1045194"/>
                  <a:pt x="169257" y="1003776"/>
                </a:cubicBezTo>
                <a:cubicBezTo>
                  <a:pt x="27565" y="955454"/>
                  <a:pt x="-32569" y="744824"/>
                  <a:pt x="17304" y="509090"/>
                </a:cubicBezTo>
                <a:close/>
              </a:path>
            </a:pathLst>
          </a:cu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3279E25-1399-48CA-860C-B928834C5C46}"/>
              </a:ext>
            </a:extLst>
          </p:cNvPr>
          <p:cNvSpPr/>
          <p:nvPr/>
        </p:nvSpPr>
        <p:spPr>
          <a:xfrm>
            <a:off x="4253318" y="2531126"/>
            <a:ext cx="1500462" cy="571778"/>
          </a:xfrm>
          <a:custGeom>
            <a:avLst/>
            <a:gdLst>
              <a:gd name="connsiteX0" fmla="*/ 538064 w 1500462"/>
              <a:gd name="connsiteY0" fmla="*/ 0 h 571778"/>
              <a:gd name="connsiteX1" fmla="*/ 838901 w 1500462"/>
              <a:gd name="connsiteY1" fmla="*/ 45357 h 571778"/>
              <a:gd name="connsiteX2" fmla="*/ 879701 w 1500462"/>
              <a:gd name="connsiteY2" fmla="*/ 61972 h 571778"/>
              <a:gd name="connsiteX3" fmla="*/ 881177 w 1500462"/>
              <a:gd name="connsiteY3" fmla="*/ 61495 h 571778"/>
              <a:gd name="connsiteX4" fmla="*/ 1054691 w 1500462"/>
              <a:gd name="connsiteY4" fmla="*/ 40624 h 571778"/>
              <a:gd name="connsiteX5" fmla="*/ 1500462 w 1500462"/>
              <a:gd name="connsiteY5" fmla="*/ 306201 h 571778"/>
              <a:gd name="connsiteX6" fmla="*/ 1054691 w 1500462"/>
              <a:gd name="connsiteY6" fmla="*/ 571778 h 571778"/>
              <a:gd name="connsiteX7" fmla="*/ 805456 w 1500462"/>
              <a:gd name="connsiteY7" fmla="*/ 526422 h 571778"/>
              <a:gd name="connsiteX8" fmla="*/ 763764 w 1500462"/>
              <a:gd name="connsiteY8" fmla="*/ 505927 h 571778"/>
              <a:gd name="connsiteX9" fmla="*/ 747503 w 1500462"/>
              <a:gd name="connsiteY9" fmla="*/ 510284 h 571778"/>
              <a:gd name="connsiteX10" fmla="*/ 538064 w 1500462"/>
              <a:gd name="connsiteY10" fmla="*/ 531154 h 571778"/>
              <a:gd name="connsiteX11" fmla="*/ 0 w 1500462"/>
              <a:gd name="connsiteY11" fmla="*/ 265577 h 571778"/>
              <a:gd name="connsiteX12" fmla="*/ 538064 w 1500462"/>
              <a:gd name="connsiteY12" fmla="*/ 0 h 57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00462" h="571778">
                <a:moveTo>
                  <a:pt x="538064" y="0"/>
                </a:moveTo>
                <a:cubicBezTo>
                  <a:pt x="649501" y="0"/>
                  <a:pt x="753026" y="16721"/>
                  <a:pt x="838901" y="45357"/>
                </a:cubicBezTo>
                <a:lnTo>
                  <a:pt x="879701" y="61972"/>
                </a:lnTo>
                <a:lnTo>
                  <a:pt x="881177" y="61495"/>
                </a:lnTo>
                <a:cubicBezTo>
                  <a:pt x="934508" y="48056"/>
                  <a:pt x="993143" y="40624"/>
                  <a:pt x="1054691" y="40624"/>
                </a:cubicBezTo>
                <a:cubicBezTo>
                  <a:pt x="1300884" y="40624"/>
                  <a:pt x="1500462" y="159527"/>
                  <a:pt x="1500462" y="306201"/>
                </a:cubicBezTo>
                <a:cubicBezTo>
                  <a:pt x="1500462" y="452875"/>
                  <a:pt x="1300884" y="571778"/>
                  <a:pt x="1054691" y="571778"/>
                </a:cubicBezTo>
                <a:cubicBezTo>
                  <a:pt x="962369" y="571778"/>
                  <a:pt x="876602" y="555057"/>
                  <a:pt x="805456" y="526422"/>
                </a:cubicBezTo>
                <a:lnTo>
                  <a:pt x="763764" y="505927"/>
                </a:lnTo>
                <a:lnTo>
                  <a:pt x="747503" y="510284"/>
                </a:lnTo>
                <a:cubicBezTo>
                  <a:pt x="683130" y="523723"/>
                  <a:pt x="612356" y="531154"/>
                  <a:pt x="538064" y="531154"/>
                </a:cubicBezTo>
                <a:cubicBezTo>
                  <a:pt x="240899" y="531154"/>
                  <a:pt x="0" y="412251"/>
                  <a:pt x="0" y="265577"/>
                </a:cubicBezTo>
                <a:cubicBezTo>
                  <a:pt x="0" y="118903"/>
                  <a:pt x="240899" y="0"/>
                  <a:pt x="538064" y="0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066383A-82E2-472B-8CB5-E119B4305693}"/>
              </a:ext>
            </a:extLst>
          </p:cNvPr>
          <p:cNvSpPr/>
          <p:nvPr/>
        </p:nvSpPr>
        <p:spPr>
          <a:xfrm rot="970048">
            <a:off x="2632811" y="4231608"/>
            <a:ext cx="1299908" cy="580678"/>
          </a:xfrm>
          <a:prstGeom prst="ellipse">
            <a:avLst/>
          </a:prstGeom>
          <a:solidFill>
            <a:srgbClr val="00FFFF">
              <a:alpha val="24706"/>
            </a:srgbClr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2D1DF1F0-3A8A-4875-A553-9385592001F6}"/>
              </a:ext>
            </a:extLst>
          </p:cNvPr>
          <p:cNvSpPr/>
          <p:nvPr/>
        </p:nvSpPr>
        <p:spPr>
          <a:xfrm rot="970048">
            <a:off x="1257333" y="1973570"/>
            <a:ext cx="1661522" cy="1951781"/>
          </a:xfrm>
          <a:custGeom>
            <a:avLst/>
            <a:gdLst>
              <a:gd name="connsiteX0" fmla="*/ 437323 w 1661522"/>
              <a:gd name="connsiteY0" fmla="*/ 49585 h 1951781"/>
              <a:gd name="connsiteX1" fmla="*/ 829001 w 1661522"/>
              <a:gd name="connsiteY1" fmla="*/ 0 h 1951781"/>
              <a:gd name="connsiteX2" fmla="*/ 1474488 w 1661522"/>
              <a:gd name="connsiteY2" fmla="*/ 177325 h 1951781"/>
              <a:gd name="connsiteX3" fmla="*/ 1488900 w 1661522"/>
              <a:gd name="connsiteY3" fmla="*/ 196567 h 1951781"/>
              <a:gd name="connsiteX4" fmla="*/ 1535060 w 1661522"/>
              <a:gd name="connsiteY4" fmla="*/ 200451 h 1951781"/>
              <a:gd name="connsiteX5" fmla="*/ 1618924 w 1661522"/>
              <a:gd name="connsiteY5" fmla="*/ 245433 h 1951781"/>
              <a:gd name="connsiteX6" fmla="*/ 1500893 w 1661522"/>
              <a:gd name="connsiteY6" fmla="*/ 676444 h 1951781"/>
              <a:gd name="connsiteX7" fmla="*/ 1380362 w 1661522"/>
              <a:gd name="connsiteY7" fmla="*/ 765361 h 1951781"/>
              <a:gd name="connsiteX8" fmla="*/ 1367997 w 1661522"/>
              <a:gd name="connsiteY8" fmla="*/ 771168 h 1951781"/>
              <a:gd name="connsiteX9" fmla="*/ 1378783 w 1661522"/>
              <a:gd name="connsiteY9" fmla="*/ 852150 h 1951781"/>
              <a:gd name="connsiteX10" fmla="*/ 1099907 w 1661522"/>
              <a:gd name="connsiteY10" fmla="*/ 1249148 h 1951781"/>
              <a:gd name="connsiteX11" fmla="*/ 1079797 w 1661522"/>
              <a:gd name="connsiteY11" fmla="*/ 1257410 h 1951781"/>
              <a:gd name="connsiteX12" fmla="*/ 1054675 w 1661522"/>
              <a:gd name="connsiteY12" fmla="*/ 1270514 h 1951781"/>
              <a:gd name="connsiteX13" fmla="*/ 1033189 w 1661522"/>
              <a:gd name="connsiteY13" fmla="*/ 1276559 h 1951781"/>
              <a:gd name="connsiteX14" fmla="*/ 992462 w 1661522"/>
              <a:gd name="connsiteY14" fmla="*/ 1293290 h 1951781"/>
              <a:gd name="connsiteX15" fmla="*/ 746253 w 1661522"/>
              <a:gd name="connsiteY15" fmla="*/ 1330914 h 1951781"/>
              <a:gd name="connsiteX16" fmla="*/ 718866 w 1661522"/>
              <a:gd name="connsiteY16" fmla="*/ 1328824 h 1951781"/>
              <a:gd name="connsiteX17" fmla="*/ 723759 w 1661522"/>
              <a:gd name="connsiteY17" fmla="*/ 1339605 h 1951781"/>
              <a:gd name="connsiteX18" fmla="*/ 755608 w 1661522"/>
              <a:gd name="connsiteY18" fmla="*/ 1469028 h 1951781"/>
              <a:gd name="connsiteX19" fmla="*/ 567550 w 1661522"/>
              <a:gd name="connsiteY19" fmla="*/ 1949970 h 1951781"/>
              <a:gd name="connsiteX20" fmla="*/ 261794 w 1661522"/>
              <a:gd name="connsiteY20" fmla="*/ 1636568 h 1951781"/>
              <a:gd name="connsiteX21" fmla="*/ 243238 w 1661522"/>
              <a:gd name="connsiteY21" fmla="*/ 1550426 h 1951781"/>
              <a:gd name="connsiteX22" fmla="*/ 200924 w 1661522"/>
              <a:gd name="connsiteY22" fmla="*/ 1556563 h 1951781"/>
              <a:gd name="connsiteX23" fmla="*/ 45841 w 1661522"/>
              <a:gd name="connsiteY23" fmla="*/ 1503578 h 1951781"/>
              <a:gd name="connsiteX24" fmla="*/ 130163 w 1661522"/>
              <a:gd name="connsiteY24" fmla="*/ 1073930 h 1951781"/>
              <a:gd name="connsiteX25" fmla="*/ 163449 w 1661522"/>
              <a:gd name="connsiteY25" fmla="*/ 1038533 h 1951781"/>
              <a:gd name="connsiteX26" fmla="*/ 163430 w 1661522"/>
              <a:gd name="connsiteY26" fmla="*/ 1038506 h 1951781"/>
              <a:gd name="connsiteX27" fmla="*/ 113723 w 1661522"/>
              <a:gd name="connsiteY27" fmla="*/ 852150 h 1951781"/>
              <a:gd name="connsiteX28" fmla="*/ 278043 w 1661522"/>
              <a:gd name="connsiteY28" fmla="*/ 530240 h 1951781"/>
              <a:gd name="connsiteX29" fmla="*/ 329132 w 1661522"/>
              <a:gd name="connsiteY29" fmla="*/ 493373 h 1951781"/>
              <a:gd name="connsiteX30" fmla="*/ 248103 w 1661522"/>
              <a:gd name="connsiteY30" fmla="*/ 452670 h 1951781"/>
              <a:gd name="connsiteX31" fmla="*/ 128462 w 1661522"/>
              <a:gd name="connsiteY31" fmla="*/ 290339 h 1951781"/>
              <a:gd name="connsiteX32" fmla="*/ 437323 w 1661522"/>
              <a:gd name="connsiteY32" fmla="*/ 49585 h 195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61522" h="1951781">
                <a:moveTo>
                  <a:pt x="437323" y="49585"/>
                </a:moveTo>
                <a:cubicBezTo>
                  <a:pt x="549130" y="18279"/>
                  <a:pt x="683915" y="0"/>
                  <a:pt x="829001" y="0"/>
                </a:cubicBezTo>
                <a:cubicBezTo>
                  <a:pt x="1119174" y="0"/>
                  <a:pt x="1368140" y="73119"/>
                  <a:pt x="1474488" y="177325"/>
                </a:cubicBezTo>
                <a:lnTo>
                  <a:pt x="1488900" y="196567"/>
                </a:lnTo>
                <a:lnTo>
                  <a:pt x="1535060" y="200451"/>
                </a:lnTo>
                <a:cubicBezTo>
                  <a:pt x="1568175" y="207336"/>
                  <a:pt x="1596911" y="222162"/>
                  <a:pt x="1618924" y="245433"/>
                </a:cubicBezTo>
                <a:cubicBezTo>
                  <a:pt x="1706977" y="338521"/>
                  <a:pt x="1654133" y="531490"/>
                  <a:pt x="1500893" y="676444"/>
                </a:cubicBezTo>
                <a:cubicBezTo>
                  <a:pt x="1462584" y="712682"/>
                  <a:pt x="1421625" y="742489"/>
                  <a:pt x="1380362" y="765361"/>
                </a:cubicBezTo>
                <a:lnTo>
                  <a:pt x="1367997" y="771168"/>
                </a:lnTo>
                <a:lnTo>
                  <a:pt x="1378783" y="852150"/>
                </a:lnTo>
                <a:cubicBezTo>
                  <a:pt x="1378783" y="1017409"/>
                  <a:pt x="1268161" y="1163111"/>
                  <a:pt x="1099907" y="1249148"/>
                </a:cubicBezTo>
                <a:lnTo>
                  <a:pt x="1079797" y="1257410"/>
                </a:lnTo>
                <a:lnTo>
                  <a:pt x="1054675" y="1270514"/>
                </a:lnTo>
                <a:lnTo>
                  <a:pt x="1033189" y="1276559"/>
                </a:lnTo>
                <a:lnTo>
                  <a:pt x="992462" y="1293290"/>
                </a:lnTo>
                <a:cubicBezTo>
                  <a:pt x="916787" y="1317517"/>
                  <a:pt x="833587" y="1330914"/>
                  <a:pt x="746253" y="1330914"/>
                </a:cubicBezTo>
                <a:lnTo>
                  <a:pt x="718866" y="1328824"/>
                </a:lnTo>
                <a:lnTo>
                  <a:pt x="723759" y="1339605"/>
                </a:lnTo>
                <a:cubicBezTo>
                  <a:pt x="737670" y="1379894"/>
                  <a:pt x="748532" y="1423337"/>
                  <a:pt x="755608" y="1469028"/>
                </a:cubicBezTo>
                <a:cubicBezTo>
                  <a:pt x="793351" y="1712712"/>
                  <a:pt x="709155" y="1928038"/>
                  <a:pt x="567550" y="1949970"/>
                </a:cubicBezTo>
                <a:cubicBezTo>
                  <a:pt x="443646" y="1969161"/>
                  <a:pt x="316844" y="1833926"/>
                  <a:pt x="261794" y="1636568"/>
                </a:cubicBezTo>
                <a:lnTo>
                  <a:pt x="243238" y="1550426"/>
                </a:lnTo>
                <a:lnTo>
                  <a:pt x="200924" y="1556563"/>
                </a:lnTo>
                <a:cubicBezTo>
                  <a:pt x="137493" y="1559563"/>
                  <a:pt x="82768" y="1542615"/>
                  <a:pt x="45841" y="1503578"/>
                </a:cubicBezTo>
                <a:cubicBezTo>
                  <a:pt x="-40320" y="1412491"/>
                  <a:pt x="-1020" y="1231321"/>
                  <a:pt x="130163" y="1073930"/>
                </a:cubicBezTo>
                <a:lnTo>
                  <a:pt x="163449" y="1038533"/>
                </a:lnTo>
                <a:lnTo>
                  <a:pt x="163430" y="1038506"/>
                </a:lnTo>
                <a:cubicBezTo>
                  <a:pt x="131423" y="981228"/>
                  <a:pt x="113723" y="918253"/>
                  <a:pt x="113723" y="852150"/>
                </a:cubicBezTo>
                <a:cubicBezTo>
                  <a:pt x="113723" y="728206"/>
                  <a:pt x="175948" y="615262"/>
                  <a:pt x="278043" y="530240"/>
                </a:cubicBezTo>
                <a:lnTo>
                  <a:pt x="329132" y="493373"/>
                </a:lnTo>
                <a:lnTo>
                  <a:pt x="248103" y="452670"/>
                </a:lnTo>
                <a:cubicBezTo>
                  <a:pt x="172568" y="406332"/>
                  <a:pt x="128462" y="350470"/>
                  <a:pt x="128462" y="290339"/>
                </a:cubicBezTo>
                <a:cubicBezTo>
                  <a:pt x="128462" y="190120"/>
                  <a:pt x="250979" y="101761"/>
                  <a:pt x="437323" y="49585"/>
                </a:cubicBezTo>
                <a:close/>
              </a:path>
            </a:pathLst>
          </a:custGeom>
          <a:solidFill>
            <a:srgbClr val="FF1515">
              <a:alpha val="24706"/>
            </a:srgbClr>
          </a:solidFill>
          <a:ln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91D18C21-B817-44B8-AEAA-C7E0AF374425}"/>
              </a:ext>
            </a:extLst>
          </p:cNvPr>
          <p:cNvSpPr/>
          <p:nvPr/>
        </p:nvSpPr>
        <p:spPr>
          <a:xfrm>
            <a:off x="4496376" y="243699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8CCF8593-53F4-49CA-B9A1-69AFEF1F8020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D65B9670-8415-476B-9678-6C927B0C23D8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5BAB0F6E-4598-48DC-BFBE-0F8016D74B2C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069F2BDC-5415-4D3E-B1DF-A16F3953A531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97CC337-DF32-454D-917F-CDE131CE7C90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1" name="Seta: para Baixo 30">
            <a:extLst>
              <a:ext uri="{FF2B5EF4-FFF2-40B4-BE49-F238E27FC236}">
                <a16:creationId xmlns:a16="http://schemas.microsoft.com/office/drawing/2014/main" id="{9FA89B0A-BF84-4DB6-B136-A4D7142746A6}"/>
              </a:ext>
            </a:extLst>
          </p:cNvPr>
          <p:cNvSpPr/>
          <p:nvPr/>
        </p:nvSpPr>
        <p:spPr>
          <a:xfrm>
            <a:off x="962261" y="1335292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2" name="Seta: para Baixo 31">
            <a:extLst>
              <a:ext uri="{FF2B5EF4-FFF2-40B4-BE49-F238E27FC236}">
                <a16:creationId xmlns:a16="http://schemas.microsoft.com/office/drawing/2014/main" id="{3F279391-7C51-4108-988C-CB3134A12E63}"/>
              </a:ext>
            </a:extLst>
          </p:cNvPr>
          <p:cNvSpPr/>
          <p:nvPr/>
        </p:nvSpPr>
        <p:spPr>
          <a:xfrm>
            <a:off x="3203419" y="2096910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3" name="Seta: para Baixo 32">
            <a:extLst>
              <a:ext uri="{FF2B5EF4-FFF2-40B4-BE49-F238E27FC236}">
                <a16:creationId xmlns:a16="http://schemas.microsoft.com/office/drawing/2014/main" id="{80BC74E6-BEC2-46F9-8218-C28F6ABC61E0}"/>
              </a:ext>
            </a:extLst>
          </p:cNvPr>
          <p:cNvSpPr/>
          <p:nvPr/>
        </p:nvSpPr>
        <p:spPr>
          <a:xfrm>
            <a:off x="5962641" y="325975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6ADF60D5-6469-4C8E-AE41-C8CF93BFF3B9}"/>
              </a:ext>
            </a:extLst>
          </p:cNvPr>
          <p:cNvSpPr/>
          <p:nvPr/>
        </p:nvSpPr>
        <p:spPr>
          <a:xfrm>
            <a:off x="3634226" y="432936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031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5DDED0E-F839-4478-BA6C-489CAEFE19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0" y="260550"/>
            <a:ext cx="8643600" cy="4622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3A5F61D-EAD9-4482-B59E-DA8FC548D4A0}"/>
              </a:ext>
            </a:extLst>
          </p:cNvPr>
          <p:cNvSpPr txBox="1"/>
          <p:nvPr/>
        </p:nvSpPr>
        <p:spPr>
          <a:xfrm>
            <a:off x="6362700" y="260550"/>
            <a:ext cx="25311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329AF-5568-4403-BE8C-2EBF1AC0DE26}"/>
              </a:ext>
            </a:extLst>
          </p:cNvPr>
          <p:cNvSpPr txBox="1"/>
          <p:nvPr/>
        </p:nvSpPr>
        <p:spPr>
          <a:xfrm>
            <a:off x="6362700" y="2057400"/>
            <a:ext cx="253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09581E-33FE-4565-A1A9-D19C13DF0FB4}"/>
              </a:ext>
            </a:extLst>
          </p:cNvPr>
          <p:cNvSpPr/>
          <p:nvPr/>
        </p:nvSpPr>
        <p:spPr>
          <a:xfrm rot="18731251">
            <a:off x="4912608" y="1034773"/>
            <a:ext cx="891541" cy="531154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118F01B-469D-43BF-AB67-145412BD94BF}"/>
              </a:ext>
            </a:extLst>
          </p:cNvPr>
          <p:cNvSpPr/>
          <p:nvPr/>
        </p:nvSpPr>
        <p:spPr>
          <a:xfrm rot="19230670">
            <a:off x="3913843" y="713131"/>
            <a:ext cx="1353327" cy="629796"/>
          </a:xfrm>
          <a:custGeom>
            <a:avLst/>
            <a:gdLst>
              <a:gd name="connsiteX0" fmla="*/ 1228072 w 1353327"/>
              <a:gd name="connsiteY0" fmla="*/ 210855 h 629796"/>
              <a:gd name="connsiteX1" fmla="*/ 1345012 w 1353327"/>
              <a:gd name="connsiteY1" fmla="*/ 481868 h 629796"/>
              <a:gd name="connsiteX2" fmla="*/ 838187 w 1353327"/>
              <a:gd name="connsiteY2" fmla="*/ 593094 h 629796"/>
              <a:gd name="connsiteX3" fmla="*/ 754648 w 1353327"/>
              <a:gd name="connsiteY3" fmla="*/ 559606 h 629796"/>
              <a:gd name="connsiteX4" fmla="*/ 717046 w 1353327"/>
              <a:gd name="connsiteY4" fmla="*/ 538861 h 629796"/>
              <a:gd name="connsiteX5" fmla="*/ 621903 w 1353327"/>
              <a:gd name="connsiteY5" fmla="*/ 554854 h 629796"/>
              <a:gd name="connsiteX6" fmla="*/ 517590 w 1353327"/>
              <a:gd name="connsiteY6" fmla="*/ 560548 h 629796"/>
              <a:gd name="connsiteX7" fmla="*/ 0 w 1353327"/>
              <a:gd name="connsiteY7" fmla="*/ 280274 h 629796"/>
              <a:gd name="connsiteX8" fmla="*/ 517590 w 1353327"/>
              <a:gd name="connsiteY8" fmla="*/ 0 h 629796"/>
              <a:gd name="connsiteX9" fmla="*/ 806980 w 1353327"/>
              <a:gd name="connsiteY9" fmla="*/ 47867 h 629796"/>
              <a:gd name="connsiteX10" fmla="*/ 820729 w 1353327"/>
              <a:gd name="connsiteY10" fmla="*/ 54010 h 629796"/>
              <a:gd name="connsiteX11" fmla="*/ 834684 w 1353327"/>
              <a:gd name="connsiteY11" fmla="*/ 54128 h 629796"/>
              <a:gd name="connsiteX12" fmla="*/ 1005911 w 1353327"/>
              <a:gd name="connsiteY12" fmla="*/ 89117 h 629796"/>
              <a:gd name="connsiteX13" fmla="*/ 1228072 w 1353327"/>
              <a:gd name="connsiteY13" fmla="*/ 210855 h 62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3327" h="629796">
                <a:moveTo>
                  <a:pt x="1228072" y="210855"/>
                </a:moveTo>
                <a:cubicBezTo>
                  <a:pt x="1325510" y="293582"/>
                  <a:pt x="1373959" y="394887"/>
                  <a:pt x="1345012" y="481868"/>
                </a:cubicBezTo>
                <a:cubicBezTo>
                  <a:pt x="1298696" y="621038"/>
                  <a:pt x="1071783" y="670835"/>
                  <a:pt x="838187" y="593094"/>
                </a:cubicBezTo>
                <a:cubicBezTo>
                  <a:pt x="808987" y="583377"/>
                  <a:pt x="781065" y="572126"/>
                  <a:pt x="754648" y="559606"/>
                </a:cubicBezTo>
                <a:lnTo>
                  <a:pt x="717046" y="538861"/>
                </a:lnTo>
                <a:lnTo>
                  <a:pt x="621903" y="554854"/>
                </a:lnTo>
                <a:cubicBezTo>
                  <a:pt x="588209" y="558587"/>
                  <a:pt x="553322" y="560548"/>
                  <a:pt x="517590" y="560548"/>
                </a:cubicBezTo>
                <a:cubicBezTo>
                  <a:pt x="231733" y="560548"/>
                  <a:pt x="0" y="435065"/>
                  <a:pt x="0" y="280274"/>
                </a:cubicBezTo>
                <a:cubicBezTo>
                  <a:pt x="0" y="125483"/>
                  <a:pt x="231733" y="0"/>
                  <a:pt x="517590" y="0"/>
                </a:cubicBezTo>
                <a:cubicBezTo>
                  <a:pt x="624786" y="0"/>
                  <a:pt x="724372" y="17646"/>
                  <a:pt x="806980" y="47867"/>
                </a:cubicBezTo>
                <a:lnTo>
                  <a:pt x="820729" y="54010"/>
                </a:lnTo>
                <a:lnTo>
                  <a:pt x="834684" y="54128"/>
                </a:lnTo>
                <a:cubicBezTo>
                  <a:pt x="889530" y="58218"/>
                  <a:pt x="947512" y="69682"/>
                  <a:pt x="1005911" y="89117"/>
                </a:cubicBezTo>
                <a:cubicBezTo>
                  <a:pt x="1093510" y="118270"/>
                  <a:pt x="1169609" y="161218"/>
                  <a:pt x="1228072" y="210855"/>
                </a:cubicBezTo>
                <a:close/>
              </a:path>
            </a:pathLst>
          </a:custGeom>
          <a:solidFill>
            <a:schemeClr val="tx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2137AC2-F53F-454C-859E-330E393A4FC4}"/>
              </a:ext>
            </a:extLst>
          </p:cNvPr>
          <p:cNvSpPr/>
          <p:nvPr/>
        </p:nvSpPr>
        <p:spPr>
          <a:xfrm rot="1872615">
            <a:off x="3008134" y="208368"/>
            <a:ext cx="1352537" cy="1192037"/>
          </a:xfrm>
          <a:custGeom>
            <a:avLst/>
            <a:gdLst>
              <a:gd name="connsiteX0" fmla="*/ 402548 w 1352537"/>
              <a:gd name="connsiteY0" fmla="*/ 121056 h 1192037"/>
              <a:gd name="connsiteX1" fmla="*/ 471113 w 1352537"/>
              <a:gd name="connsiteY1" fmla="*/ 88474 h 1192037"/>
              <a:gd name="connsiteX2" fmla="*/ 683283 w 1352537"/>
              <a:gd name="connsiteY2" fmla="*/ 54273 h 1192037"/>
              <a:gd name="connsiteX3" fmla="*/ 719189 w 1352537"/>
              <a:gd name="connsiteY3" fmla="*/ 59903 h 1192037"/>
              <a:gd name="connsiteX4" fmla="*/ 740701 w 1352537"/>
              <a:gd name="connsiteY4" fmla="*/ 46034 h 1192037"/>
              <a:gd name="connsiteX5" fmla="*/ 1014458 w 1352537"/>
              <a:gd name="connsiteY5" fmla="*/ 4917 h 1192037"/>
              <a:gd name="connsiteX6" fmla="*/ 1350780 w 1352537"/>
              <a:gd name="connsiteY6" fmla="*/ 318897 h 1192037"/>
              <a:gd name="connsiteX7" fmla="*/ 942575 w 1352537"/>
              <a:gd name="connsiteY7" fmla="*/ 531185 h 1192037"/>
              <a:gd name="connsiteX8" fmla="*/ 811396 w 1352537"/>
              <a:gd name="connsiteY8" fmla="*/ 493819 h 1192037"/>
              <a:gd name="connsiteX9" fmla="*/ 809453 w 1352537"/>
              <a:gd name="connsiteY9" fmla="*/ 495589 h 1192037"/>
              <a:gd name="connsiteX10" fmla="*/ 838369 w 1352537"/>
              <a:gd name="connsiteY10" fmla="*/ 506527 h 1192037"/>
              <a:gd name="connsiteX11" fmla="*/ 1075446 w 1352537"/>
              <a:gd name="connsiteY11" fmla="*/ 817281 h 1192037"/>
              <a:gd name="connsiteX12" fmla="*/ 537723 w 1352537"/>
              <a:gd name="connsiteY12" fmla="*/ 1192037 h 1192037"/>
              <a:gd name="connsiteX13" fmla="*/ 0 w 1352537"/>
              <a:gd name="connsiteY13" fmla="*/ 817281 h 1192037"/>
              <a:gd name="connsiteX14" fmla="*/ 157496 w 1352537"/>
              <a:gd name="connsiteY14" fmla="*/ 552289 h 1192037"/>
              <a:gd name="connsiteX15" fmla="*/ 237006 w 1352537"/>
              <a:gd name="connsiteY15" fmla="*/ 506568 h 1192037"/>
              <a:gd name="connsiteX16" fmla="*/ 217804 w 1352537"/>
              <a:gd name="connsiteY16" fmla="*/ 472570 h 1192037"/>
              <a:gd name="connsiteX17" fmla="*/ 402548 w 1352537"/>
              <a:gd name="connsiteY17" fmla="*/ 121056 h 119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52537" h="1192037">
                <a:moveTo>
                  <a:pt x="402548" y="121056"/>
                </a:moveTo>
                <a:cubicBezTo>
                  <a:pt x="424043" y="108859"/>
                  <a:pt x="446954" y="97913"/>
                  <a:pt x="471113" y="88474"/>
                </a:cubicBezTo>
                <a:cubicBezTo>
                  <a:pt x="543592" y="60156"/>
                  <a:pt x="617009" y="49424"/>
                  <a:pt x="683283" y="54273"/>
                </a:cubicBezTo>
                <a:lnTo>
                  <a:pt x="719189" y="59903"/>
                </a:lnTo>
                <a:lnTo>
                  <a:pt x="740701" y="46034"/>
                </a:lnTo>
                <a:cubicBezTo>
                  <a:pt x="814572" y="7617"/>
                  <a:pt x="911660" y="-9123"/>
                  <a:pt x="1014458" y="4917"/>
                </a:cubicBezTo>
                <a:cubicBezTo>
                  <a:pt x="1220053" y="33000"/>
                  <a:pt x="1370629" y="173572"/>
                  <a:pt x="1350780" y="318897"/>
                </a:cubicBezTo>
                <a:cubicBezTo>
                  <a:pt x="1330930" y="464222"/>
                  <a:pt x="1148171" y="559267"/>
                  <a:pt x="942575" y="531185"/>
                </a:cubicBezTo>
                <a:lnTo>
                  <a:pt x="811396" y="493819"/>
                </a:lnTo>
                <a:lnTo>
                  <a:pt x="809453" y="495589"/>
                </a:lnTo>
                <a:lnTo>
                  <a:pt x="838369" y="506527"/>
                </a:lnTo>
                <a:cubicBezTo>
                  <a:pt x="981404" y="573874"/>
                  <a:pt x="1075446" y="687923"/>
                  <a:pt x="1075446" y="817281"/>
                </a:cubicBezTo>
                <a:cubicBezTo>
                  <a:pt x="1075446" y="1024253"/>
                  <a:pt x="834699" y="1192037"/>
                  <a:pt x="537723" y="1192037"/>
                </a:cubicBezTo>
                <a:cubicBezTo>
                  <a:pt x="240747" y="1192037"/>
                  <a:pt x="0" y="1024253"/>
                  <a:pt x="0" y="817281"/>
                </a:cubicBezTo>
                <a:cubicBezTo>
                  <a:pt x="0" y="713795"/>
                  <a:pt x="60187" y="620106"/>
                  <a:pt x="157496" y="552289"/>
                </a:cubicBezTo>
                <a:lnTo>
                  <a:pt x="237006" y="506568"/>
                </a:lnTo>
                <a:lnTo>
                  <a:pt x="217804" y="472570"/>
                </a:lnTo>
                <a:cubicBezTo>
                  <a:pt x="171099" y="353030"/>
                  <a:pt x="252092" y="206427"/>
                  <a:pt x="402548" y="121056"/>
                </a:cubicBezTo>
                <a:close/>
              </a:path>
            </a:pathLst>
          </a:custGeom>
          <a:solidFill>
            <a:srgbClr val="FF41E4">
              <a:alpha val="24706"/>
            </a:srgbClr>
          </a:solidFill>
          <a:ln>
            <a:solidFill>
              <a:srgbClr val="FF41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312D5DB-294E-4474-AE48-102CC4A33147}"/>
              </a:ext>
            </a:extLst>
          </p:cNvPr>
          <p:cNvSpPr/>
          <p:nvPr/>
        </p:nvSpPr>
        <p:spPr>
          <a:xfrm rot="970048">
            <a:off x="672182" y="1432527"/>
            <a:ext cx="1031859" cy="580678"/>
          </a:xfrm>
          <a:prstGeom prst="ellipse">
            <a:avLst/>
          </a:prstGeom>
          <a:solidFill>
            <a:srgbClr val="0000FF">
              <a:alpha val="2470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845B0E4-DE87-4F81-9E5C-D1140A194EFE}"/>
              </a:ext>
            </a:extLst>
          </p:cNvPr>
          <p:cNvSpPr/>
          <p:nvPr/>
        </p:nvSpPr>
        <p:spPr>
          <a:xfrm rot="16871090">
            <a:off x="5405861" y="2925303"/>
            <a:ext cx="1342165" cy="655464"/>
          </a:xfrm>
          <a:prstGeom prst="ellipse">
            <a:avLst/>
          </a:prstGeom>
          <a:solidFill>
            <a:srgbClr val="A50021">
              <a:alpha val="24706"/>
            </a:srgbClr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446797A2-C1C7-4796-B880-9E70A3F1A3E1}"/>
              </a:ext>
            </a:extLst>
          </p:cNvPr>
          <p:cNvSpPr/>
          <p:nvPr/>
        </p:nvSpPr>
        <p:spPr>
          <a:xfrm rot="3842328">
            <a:off x="1532159" y="1260601"/>
            <a:ext cx="1603882" cy="2638319"/>
          </a:xfrm>
          <a:custGeom>
            <a:avLst/>
            <a:gdLst>
              <a:gd name="connsiteX0" fmla="*/ 134391 w 1603882"/>
              <a:gd name="connsiteY0" fmla="*/ 337603 h 2638319"/>
              <a:gd name="connsiteX1" fmla="*/ 861596 w 1603882"/>
              <a:gd name="connsiteY1" fmla="*/ 0 h 2638319"/>
              <a:gd name="connsiteX2" fmla="*/ 1603882 w 1603882"/>
              <a:gd name="connsiteY2" fmla="*/ 422815 h 2638319"/>
              <a:gd name="connsiteX3" fmla="*/ 1276615 w 1603882"/>
              <a:gd name="connsiteY3" fmla="*/ 773420 h 2638319"/>
              <a:gd name="connsiteX4" fmla="*/ 1210468 w 1603882"/>
              <a:gd name="connsiteY4" fmla="*/ 793871 h 2638319"/>
              <a:gd name="connsiteX5" fmla="*/ 1232537 w 1603882"/>
              <a:gd name="connsiteY5" fmla="*/ 856095 h 2638319"/>
              <a:gd name="connsiteX6" fmla="*/ 1254084 w 1603882"/>
              <a:gd name="connsiteY6" fmla="*/ 1004316 h 2638319"/>
              <a:gd name="connsiteX7" fmla="*/ 1239177 w 1603882"/>
              <a:gd name="connsiteY7" fmla="*/ 1153352 h 2638319"/>
              <a:gd name="connsiteX8" fmla="*/ 1235189 w 1603882"/>
              <a:gd name="connsiteY8" fmla="*/ 1166418 h 2638319"/>
              <a:gd name="connsiteX9" fmla="*/ 1302484 w 1603882"/>
              <a:gd name="connsiteY9" fmla="*/ 1212741 h 2638319"/>
              <a:gd name="connsiteX10" fmla="*/ 1409844 w 1603882"/>
              <a:gd name="connsiteY10" fmla="*/ 1685872 h 2638319"/>
              <a:gd name="connsiteX11" fmla="*/ 1402482 w 1603882"/>
              <a:gd name="connsiteY11" fmla="*/ 1706329 h 2638319"/>
              <a:gd name="connsiteX12" fmla="*/ 1395349 w 1603882"/>
              <a:gd name="connsiteY12" fmla="*/ 1733750 h 2638319"/>
              <a:gd name="connsiteX13" fmla="*/ 1385419 w 1603882"/>
              <a:gd name="connsiteY13" fmla="*/ 1753740 h 2638319"/>
              <a:gd name="connsiteX14" fmla="*/ 1370508 w 1603882"/>
              <a:gd name="connsiteY14" fmla="*/ 1795168 h 2638319"/>
              <a:gd name="connsiteX15" fmla="*/ 1233255 w 1603882"/>
              <a:gd name="connsiteY15" fmla="*/ 2003005 h 2638319"/>
              <a:gd name="connsiteX16" fmla="*/ 1213334 w 1603882"/>
              <a:gd name="connsiteY16" fmla="*/ 2021914 h 2638319"/>
              <a:gd name="connsiteX17" fmla="*/ 1224611 w 1603882"/>
              <a:gd name="connsiteY17" fmla="*/ 2025517 h 2638319"/>
              <a:gd name="connsiteX18" fmla="*/ 1341961 w 1603882"/>
              <a:gd name="connsiteY18" fmla="*/ 2088713 h 2638319"/>
              <a:gd name="connsiteX19" fmla="*/ 1572498 w 1603882"/>
              <a:gd name="connsiteY19" fmla="*/ 2550799 h 2638319"/>
              <a:gd name="connsiteX20" fmla="*/ 1134966 w 1603882"/>
              <a:gd name="connsiteY20" fmla="*/ 2567331 h 2638319"/>
              <a:gd name="connsiteX21" fmla="*/ 1058632 w 1603882"/>
              <a:gd name="connsiteY21" fmla="*/ 2523309 h 2638319"/>
              <a:gd name="connsiteX22" fmla="*/ 1034800 w 1603882"/>
              <a:gd name="connsiteY22" fmla="*/ 2558808 h 2638319"/>
              <a:gd name="connsiteX23" fmla="*/ 891475 w 1603882"/>
              <a:gd name="connsiteY23" fmla="*/ 2638281 h 2638319"/>
              <a:gd name="connsiteX24" fmla="*/ 629393 w 1603882"/>
              <a:gd name="connsiteY24" fmla="*/ 2287538 h 2638319"/>
              <a:gd name="connsiteX25" fmla="*/ 625470 w 1603882"/>
              <a:gd name="connsiteY25" fmla="*/ 2239107 h 2638319"/>
              <a:gd name="connsiteX26" fmla="*/ 625437 w 1603882"/>
              <a:gd name="connsiteY26" fmla="*/ 2239103 h 2638319"/>
              <a:gd name="connsiteX27" fmla="*/ 453884 w 1603882"/>
              <a:gd name="connsiteY27" fmla="*/ 2150961 h 2638319"/>
              <a:gd name="connsiteX28" fmla="*/ 325368 w 1603882"/>
              <a:gd name="connsiteY28" fmla="*/ 1813158 h 2638319"/>
              <a:gd name="connsiteX29" fmla="*/ 332297 w 1603882"/>
              <a:gd name="connsiteY29" fmla="*/ 1750538 h 2638319"/>
              <a:gd name="connsiteX30" fmla="*/ 247756 w 1603882"/>
              <a:gd name="connsiteY30" fmla="*/ 1783329 h 2638319"/>
              <a:gd name="connsiteX31" fmla="*/ 47110 w 1603882"/>
              <a:gd name="connsiteY31" fmla="*/ 1763168 h 2638319"/>
              <a:gd name="connsiteX32" fmla="*/ 75740 w 1603882"/>
              <a:gd name="connsiteY32" fmla="*/ 1372607 h 2638319"/>
              <a:gd name="connsiteX33" fmla="*/ 301702 w 1603882"/>
              <a:gd name="connsiteY33" fmla="*/ 1048861 h 2638319"/>
              <a:gd name="connsiteX34" fmla="*/ 526666 w 1603882"/>
              <a:gd name="connsiteY34" fmla="*/ 842821 h 2638319"/>
              <a:gd name="connsiteX35" fmla="*/ 571496 w 1603882"/>
              <a:gd name="connsiteY35" fmla="*/ 812042 h 2638319"/>
              <a:gd name="connsiteX36" fmla="*/ 446577 w 1603882"/>
              <a:gd name="connsiteY36" fmla="*/ 773420 h 2638319"/>
              <a:gd name="connsiteX37" fmla="*/ 119310 w 1603882"/>
              <a:gd name="connsiteY37" fmla="*/ 422815 h 2638319"/>
              <a:gd name="connsiteX38" fmla="*/ 134391 w 1603882"/>
              <a:gd name="connsiteY38" fmla="*/ 337603 h 2638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03882" h="2638319">
                <a:moveTo>
                  <a:pt x="134391" y="337603"/>
                </a:moveTo>
                <a:cubicBezTo>
                  <a:pt x="203606" y="144934"/>
                  <a:pt x="502887" y="0"/>
                  <a:pt x="861596" y="0"/>
                </a:cubicBezTo>
                <a:cubicBezTo>
                  <a:pt x="1271549" y="0"/>
                  <a:pt x="1603882" y="189301"/>
                  <a:pt x="1603882" y="422815"/>
                </a:cubicBezTo>
                <a:cubicBezTo>
                  <a:pt x="1603882" y="568761"/>
                  <a:pt x="1474064" y="697437"/>
                  <a:pt x="1276615" y="773420"/>
                </a:cubicBezTo>
                <a:lnTo>
                  <a:pt x="1210468" y="793871"/>
                </a:lnTo>
                <a:lnTo>
                  <a:pt x="1232537" y="856095"/>
                </a:lnTo>
                <a:cubicBezTo>
                  <a:pt x="1245294" y="901515"/>
                  <a:pt x="1252907" y="951595"/>
                  <a:pt x="1254084" y="1004316"/>
                </a:cubicBezTo>
                <a:cubicBezTo>
                  <a:pt x="1255262" y="1057036"/>
                  <a:pt x="1249893" y="1107407"/>
                  <a:pt x="1239177" y="1153352"/>
                </a:cubicBezTo>
                <a:lnTo>
                  <a:pt x="1235189" y="1166418"/>
                </a:lnTo>
                <a:lnTo>
                  <a:pt x="1302484" y="1212741"/>
                </a:lnTo>
                <a:cubicBezTo>
                  <a:pt x="1425047" y="1323596"/>
                  <a:pt x="1458900" y="1503375"/>
                  <a:pt x="1409844" y="1685872"/>
                </a:cubicBezTo>
                <a:lnTo>
                  <a:pt x="1402482" y="1706329"/>
                </a:lnTo>
                <a:lnTo>
                  <a:pt x="1395349" y="1733750"/>
                </a:lnTo>
                <a:lnTo>
                  <a:pt x="1385419" y="1753740"/>
                </a:lnTo>
                <a:lnTo>
                  <a:pt x="1370508" y="1795168"/>
                </a:lnTo>
                <a:cubicBezTo>
                  <a:pt x="1337713" y="1867543"/>
                  <a:pt x="1291838" y="1938234"/>
                  <a:pt x="1233255" y="2003005"/>
                </a:cubicBezTo>
                <a:lnTo>
                  <a:pt x="1213334" y="2021914"/>
                </a:lnTo>
                <a:lnTo>
                  <a:pt x="1224611" y="2025517"/>
                </a:lnTo>
                <a:cubicBezTo>
                  <a:pt x="1263823" y="2042226"/>
                  <a:pt x="1303328" y="2063312"/>
                  <a:pt x="1341961" y="2088713"/>
                </a:cubicBezTo>
                <a:cubicBezTo>
                  <a:pt x="1548005" y="2224184"/>
                  <a:pt x="1651221" y="2431068"/>
                  <a:pt x="1572498" y="2550799"/>
                </a:cubicBezTo>
                <a:cubicBezTo>
                  <a:pt x="1503616" y="2655565"/>
                  <a:pt x="1318262" y="2658891"/>
                  <a:pt x="1134966" y="2567331"/>
                </a:cubicBezTo>
                <a:lnTo>
                  <a:pt x="1058632" y="2523309"/>
                </a:lnTo>
                <a:lnTo>
                  <a:pt x="1034800" y="2558808"/>
                </a:lnTo>
                <a:cubicBezTo>
                  <a:pt x="994475" y="2607863"/>
                  <a:pt x="945197" y="2637081"/>
                  <a:pt x="891475" y="2638281"/>
                </a:cubicBezTo>
                <a:cubicBezTo>
                  <a:pt x="766124" y="2641081"/>
                  <a:pt x="658123" y="2490406"/>
                  <a:pt x="629393" y="2287538"/>
                </a:cubicBezTo>
                <a:lnTo>
                  <a:pt x="625470" y="2239107"/>
                </a:lnTo>
                <a:lnTo>
                  <a:pt x="625437" y="2239103"/>
                </a:lnTo>
                <a:cubicBezTo>
                  <a:pt x="561487" y="2224419"/>
                  <a:pt x="502909" y="2195302"/>
                  <a:pt x="453884" y="2150961"/>
                </a:cubicBezTo>
                <a:cubicBezTo>
                  <a:pt x="361963" y="2067819"/>
                  <a:pt x="319939" y="1945908"/>
                  <a:pt x="325368" y="1813158"/>
                </a:cubicBezTo>
                <a:lnTo>
                  <a:pt x="332297" y="1750538"/>
                </a:lnTo>
                <a:lnTo>
                  <a:pt x="247756" y="1783329"/>
                </a:lnTo>
                <a:cubicBezTo>
                  <a:pt x="162721" y="1808265"/>
                  <a:pt x="91705" y="1803504"/>
                  <a:pt x="47110" y="1763168"/>
                </a:cubicBezTo>
                <a:cubicBezTo>
                  <a:pt x="-27217" y="1695941"/>
                  <a:pt x="-10563" y="1545807"/>
                  <a:pt x="75740" y="1372607"/>
                </a:cubicBezTo>
                <a:cubicBezTo>
                  <a:pt x="127522" y="1268686"/>
                  <a:pt x="204379" y="1156463"/>
                  <a:pt x="301702" y="1048861"/>
                </a:cubicBezTo>
                <a:cubicBezTo>
                  <a:pt x="374695" y="968160"/>
                  <a:pt x="451427" y="898653"/>
                  <a:pt x="526666" y="842821"/>
                </a:cubicBezTo>
                <a:lnTo>
                  <a:pt x="571496" y="812042"/>
                </a:lnTo>
                <a:lnTo>
                  <a:pt x="446577" y="773420"/>
                </a:lnTo>
                <a:cubicBezTo>
                  <a:pt x="249128" y="697437"/>
                  <a:pt x="119310" y="568761"/>
                  <a:pt x="119310" y="422815"/>
                </a:cubicBezTo>
                <a:cubicBezTo>
                  <a:pt x="119310" y="393626"/>
                  <a:pt x="124503" y="365127"/>
                  <a:pt x="134391" y="337603"/>
                </a:cubicBezTo>
                <a:close/>
              </a:path>
            </a:pathLst>
          </a:custGeom>
          <a:solidFill>
            <a:srgbClr val="FF0000">
              <a:alpha val="25000"/>
            </a:srgbClr>
          </a:solidFill>
          <a:ln>
            <a:solidFill>
              <a:srgbClr val="FF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4B5F8C4F-5B61-46A8-8C1C-00A2880E3089}"/>
              </a:ext>
            </a:extLst>
          </p:cNvPr>
          <p:cNvSpPr/>
          <p:nvPr/>
        </p:nvSpPr>
        <p:spPr>
          <a:xfrm rot="4759266">
            <a:off x="1439622" y="799911"/>
            <a:ext cx="1203527" cy="1013836"/>
          </a:xfrm>
          <a:custGeom>
            <a:avLst/>
            <a:gdLst>
              <a:gd name="connsiteX0" fmla="*/ 17304 w 1203527"/>
              <a:gd name="connsiteY0" fmla="*/ 509090 h 1013836"/>
              <a:gd name="connsiteX1" fmla="*/ 45497 w 1203527"/>
              <a:gd name="connsiteY1" fmla="*/ 406924 h 1013836"/>
              <a:gd name="connsiteX2" fmla="*/ 508149 w 1203527"/>
              <a:gd name="connsiteY2" fmla="*/ 10060 h 1013836"/>
              <a:gd name="connsiteX3" fmla="*/ 643145 w 1203527"/>
              <a:gd name="connsiteY3" fmla="*/ 150822 h 1013836"/>
              <a:gd name="connsiteX4" fmla="*/ 651838 w 1203527"/>
              <a:gd name="connsiteY4" fmla="*/ 179721 h 1013836"/>
              <a:gd name="connsiteX5" fmla="*/ 678570 w 1203527"/>
              <a:gd name="connsiteY5" fmla="*/ 178131 h 1013836"/>
              <a:gd name="connsiteX6" fmla="*/ 1203527 w 1203527"/>
              <a:gd name="connsiteY6" fmla="*/ 487919 h 1013836"/>
              <a:gd name="connsiteX7" fmla="*/ 678570 w 1203527"/>
              <a:gd name="connsiteY7" fmla="*/ 797707 h 1013836"/>
              <a:gd name="connsiteX8" fmla="*/ 572773 w 1203527"/>
              <a:gd name="connsiteY8" fmla="*/ 791413 h 1013836"/>
              <a:gd name="connsiteX9" fmla="*/ 546213 w 1203527"/>
              <a:gd name="connsiteY9" fmla="*/ 786548 h 1013836"/>
              <a:gd name="connsiteX10" fmla="*/ 542911 w 1203527"/>
              <a:gd name="connsiteY10" fmla="*/ 792453 h 1013836"/>
              <a:gd name="connsiteX11" fmla="*/ 169257 w 1203527"/>
              <a:gd name="connsiteY11" fmla="*/ 1003776 h 1013836"/>
              <a:gd name="connsiteX12" fmla="*/ 17304 w 1203527"/>
              <a:gd name="connsiteY12" fmla="*/ 509090 h 101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527" h="1013836">
                <a:moveTo>
                  <a:pt x="17304" y="509090"/>
                </a:moveTo>
                <a:cubicBezTo>
                  <a:pt x="24429" y="475413"/>
                  <a:pt x="33799" y="441225"/>
                  <a:pt x="45497" y="406924"/>
                </a:cubicBezTo>
                <a:cubicBezTo>
                  <a:pt x="139079" y="132517"/>
                  <a:pt x="346216" y="-45165"/>
                  <a:pt x="508149" y="10060"/>
                </a:cubicBezTo>
                <a:cubicBezTo>
                  <a:pt x="568874" y="30769"/>
                  <a:pt x="614619" y="81290"/>
                  <a:pt x="643145" y="150822"/>
                </a:cubicBezTo>
                <a:lnTo>
                  <a:pt x="651838" y="179721"/>
                </a:lnTo>
                <a:lnTo>
                  <a:pt x="678570" y="178131"/>
                </a:lnTo>
                <a:cubicBezTo>
                  <a:pt x="968496" y="178131"/>
                  <a:pt x="1203527" y="316828"/>
                  <a:pt x="1203527" y="487919"/>
                </a:cubicBezTo>
                <a:cubicBezTo>
                  <a:pt x="1203527" y="659010"/>
                  <a:pt x="968496" y="797707"/>
                  <a:pt x="678570" y="797707"/>
                </a:cubicBezTo>
                <a:cubicBezTo>
                  <a:pt x="642329" y="797707"/>
                  <a:pt x="606946" y="795540"/>
                  <a:pt x="572773" y="791413"/>
                </a:cubicBezTo>
                <a:lnTo>
                  <a:pt x="546213" y="786548"/>
                </a:lnTo>
                <a:lnTo>
                  <a:pt x="542911" y="792453"/>
                </a:lnTo>
                <a:cubicBezTo>
                  <a:pt x="437584" y="955603"/>
                  <a:pt x="290707" y="1045194"/>
                  <a:pt x="169257" y="1003776"/>
                </a:cubicBezTo>
                <a:cubicBezTo>
                  <a:pt x="27565" y="955454"/>
                  <a:pt x="-32569" y="744824"/>
                  <a:pt x="17304" y="509090"/>
                </a:cubicBezTo>
                <a:close/>
              </a:path>
            </a:pathLst>
          </a:cu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3279E25-1399-48CA-860C-B928834C5C46}"/>
              </a:ext>
            </a:extLst>
          </p:cNvPr>
          <p:cNvSpPr/>
          <p:nvPr/>
        </p:nvSpPr>
        <p:spPr>
          <a:xfrm>
            <a:off x="4253318" y="2531126"/>
            <a:ext cx="1500462" cy="571778"/>
          </a:xfrm>
          <a:custGeom>
            <a:avLst/>
            <a:gdLst>
              <a:gd name="connsiteX0" fmla="*/ 538064 w 1500462"/>
              <a:gd name="connsiteY0" fmla="*/ 0 h 571778"/>
              <a:gd name="connsiteX1" fmla="*/ 838901 w 1500462"/>
              <a:gd name="connsiteY1" fmla="*/ 45357 h 571778"/>
              <a:gd name="connsiteX2" fmla="*/ 879701 w 1500462"/>
              <a:gd name="connsiteY2" fmla="*/ 61972 h 571778"/>
              <a:gd name="connsiteX3" fmla="*/ 881177 w 1500462"/>
              <a:gd name="connsiteY3" fmla="*/ 61495 h 571778"/>
              <a:gd name="connsiteX4" fmla="*/ 1054691 w 1500462"/>
              <a:gd name="connsiteY4" fmla="*/ 40624 h 571778"/>
              <a:gd name="connsiteX5" fmla="*/ 1500462 w 1500462"/>
              <a:gd name="connsiteY5" fmla="*/ 306201 h 571778"/>
              <a:gd name="connsiteX6" fmla="*/ 1054691 w 1500462"/>
              <a:gd name="connsiteY6" fmla="*/ 571778 h 571778"/>
              <a:gd name="connsiteX7" fmla="*/ 805456 w 1500462"/>
              <a:gd name="connsiteY7" fmla="*/ 526422 h 571778"/>
              <a:gd name="connsiteX8" fmla="*/ 763764 w 1500462"/>
              <a:gd name="connsiteY8" fmla="*/ 505927 h 571778"/>
              <a:gd name="connsiteX9" fmla="*/ 747503 w 1500462"/>
              <a:gd name="connsiteY9" fmla="*/ 510284 h 571778"/>
              <a:gd name="connsiteX10" fmla="*/ 538064 w 1500462"/>
              <a:gd name="connsiteY10" fmla="*/ 531154 h 571778"/>
              <a:gd name="connsiteX11" fmla="*/ 0 w 1500462"/>
              <a:gd name="connsiteY11" fmla="*/ 265577 h 571778"/>
              <a:gd name="connsiteX12" fmla="*/ 538064 w 1500462"/>
              <a:gd name="connsiteY12" fmla="*/ 0 h 57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00462" h="571778">
                <a:moveTo>
                  <a:pt x="538064" y="0"/>
                </a:moveTo>
                <a:cubicBezTo>
                  <a:pt x="649501" y="0"/>
                  <a:pt x="753026" y="16721"/>
                  <a:pt x="838901" y="45357"/>
                </a:cubicBezTo>
                <a:lnTo>
                  <a:pt x="879701" y="61972"/>
                </a:lnTo>
                <a:lnTo>
                  <a:pt x="881177" y="61495"/>
                </a:lnTo>
                <a:cubicBezTo>
                  <a:pt x="934508" y="48056"/>
                  <a:pt x="993143" y="40624"/>
                  <a:pt x="1054691" y="40624"/>
                </a:cubicBezTo>
                <a:cubicBezTo>
                  <a:pt x="1300884" y="40624"/>
                  <a:pt x="1500462" y="159527"/>
                  <a:pt x="1500462" y="306201"/>
                </a:cubicBezTo>
                <a:cubicBezTo>
                  <a:pt x="1500462" y="452875"/>
                  <a:pt x="1300884" y="571778"/>
                  <a:pt x="1054691" y="571778"/>
                </a:cubicBezTo>
                <a:cubicBezTo>
                  <a:pt x="962369" y="571778"/>
                  <a:pt x="876602" y="555057"/>
                  <a:pt x="805456" y="526422"/>
                </a:cubicBezTo>
                <a:lnTo>
                  <a:pt x="763764" y="505927"/>
                </a:lnTo>
                <a:lnTo>
                  <a:pt x="747503" y="510284"/>
                </a:lnTo>
                <a:cubicBezTo>
                  <a:pt x="683130" y="523723"/>
                  <a:pt x="612356" y="531154"/>
                  <a:pt x="538064" y="531154"/>
                </a:cubicBezTo>
                <a:cubicBezTo>
                  <a:pt x="240899" y="531154"/>
                  <a:pt x="0" y="412251"/>
                  <a:pt x="0" y="265577"/>
                </a:cubicBezTo>
                <a:cubicBezTo>
                  <a:pt x="0" y="118903"/>
                  <a:pt x="240899" y="0"/>
                  <a:pt x="538064" y="0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8066383A-82E2-472B-8CB5-E119B4305693}"/>
              </a:ext>
            </a:extLst>
          </p:cNvPr>
          <p:cNvSpPr/>
          <p:nvPr/>
        </p:nvSpPr>
        <p:spPr>
          <a:xfrm rot="970048">
            <a:off x="2632811" y="4231608"/>
            <a:ext cx="1299908" cy="580678"/>
          </a:xfrm>
          <a:prstGeom prst="ellipse">
            <a:avLst/>
          </a:prstGeom>
          <a:solidFill>
            <a:srgbClr val="00FFFF">
              <a:alpha val="24706"/>
            </a:srgbClr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00FF"/>
              </a:solidFill>
            </a:endParaRPr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E9DB1E14-B0F3-4478-B574-C90CE7B1AA5D}"/>
              </a:ext>
            </a:extLst>
          </p:cNvPr>
          <p:cNvSpPr/>
          <p:nvPr/>
        </p:nvSpPr>
        <p:spPr>
          <a:xfrm>
            <a:off x="4496376" y="243699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CAC4B763-0546-45C4-AD71-05972B80A5FF}"/>
              </a:ext>
            </a:extLst>
          </p:cNvPr>
          <p:cNvSpPr/>
          <p:nvPr/>
        </p:nvSpPr>
        <p:spPr>
          <a:xfrm>
            <a:off x="5220979" y="1101775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F8668E61-6C09-4D4F-9921-174473EEF2A2}"/>
              </a:ext>
            </a:extLst>
          </p:cNvPr>
          <p:cNvSpPr/>
          <p:nvPr/>
        </p:nvSpPr>
        <p:spPr>
          <a:xfrm>
            <a:off x="3647671" y="85287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20CF806B-C01C-43BF-AA13-DA9E2253AD19}"/>
              </a:ext>
            </a:extLst>
          </p:cNvPr>
          <p:cNvSpPr/>
          <p:nvPr/>
        </p:nvSpPr>
        <p:spPr>
          <a:xfrm>
            <a:off x="1745474" y="717746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E17D0036-DCB3-4D3C-AFA0-E0854C68A96F}"/>
              </a:ext>
            </a:extLst>
          </p:cNvPr>
          <p:cNvSpPr/>
          <p:nvPr/>
        </p:nvSpPr>
        <p:spPr>
          <a:xfrm>
            <a:off x="4576133" y="57144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2681F660-2BEA-4D37-9EBE-C85DF7DFA488}"/>
              </a:ext>
            </a:extLst>
          </p:cNvPr>
          <p:cNvSpPr/>
          <p:nvPr/>
        </p:nvSpPr>
        <p:spPr>
          <a:xfrm>
            <a:off x="2190936" y="198344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7CF40D50-DF1B-431D-9467-496CA31A6ECF}"/>
              </a:ext>
            </a:extLst>
          </p:cNvPr>
          <p:cNvSpPr/>
          <p:nvPr/>
        </p:nvSpPr>
        <p:spPr>
          <a:xfrm>
            <a:off x="962261" y="1335292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0" name="Seta: para Baixo 29">
            <a:extLst>
              <a:ext uri="{FF2B5EF4-FFF2-40B4-BE49-F238E27FC236}">
                <a16:creationId xmlns:a16="http://schemas.microsoft.com/office/drawing/2014/main" id="{4BDF3F04-39FE-49C0-A92D-0F152C88B2A4}"/>
              </a:ext>
            </a:extLst>
          </p:cNvPr>
          <p:cNvSpPr/>
          <p:nvPr/>
        </p:nvSpPr>
        <p:spPr>
          <a:xfrm>
            <a:off x="5962641" y="3259759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1" name="Seta: para Baixo 30">
            <a:extLst>
              <a:ext uri="{FF2B5EF4-FFF2-40B4-BE49-F238E27FC236}">
                <a16:creationId xmlns:a16="http://schemas.microsoft.com/office/drawing/2014/main" id="{5C5F91E5-CE64-48E9-AD7E-EF522A17D21A}"/>
              </a:ext>
            </a:extLst>
          </p:cNvPr>
          <p:cNvSpPr/>
          <p:nvPr/>
        </p:nvSpPr>
        <p:spPr>
          <a:xfrm>
            <a:off x="3634226" y="4329361"/>
            <a:ext cx="94130" cy="147918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686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CONSÓRCIO</a:t>
            </a:r>
            <a:endParaRPr dirty="0"/>
          </a:p>
        </p:txBody>
      </p:sp>
      <p:sp>
        <p:nvSpPr>
          <p:cNvPr id="217" name="Google Shape;217;p3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É formado por um conjunto de </a:t>
            </a:r>
            <a:r>
              <a:rPr lang="pt-BR" dirty="0"/>
              <a:t>municípios</a:t>
            </a:r>
            <a:r>
              <a:rPr lang="es" dirty="0"/>
              <a:t> para tratamento de resíduos sólidos urbano (RSU)</a:t>
            </a:r>
            <a:endParaRPr dirty="0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COMBINAÇÕES</a:t>
            </a:r>
            <a:endParaRPr dirty="0"/>
          </a:p>
        </p:txBody>
      </p:sp>
      <p:sp>
        <p:nvSpPr>
          <p:cNvPr id="218" name="Google Shape;218;p39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Todas as formas diferentes de combinar arranjos para os </a:t>
            </a:r>
            <a:r>
              <a:rPr lang="pt-BR" dirty="0"/>
              <a:t>municípios</a:t>
            </a:r>
            <a:r>
              <a:rPr lang="es" dirty="0"/>
              <a:t> do consórcio</a:t>
            </a:r>
            <a:endParaRPr dirty="0"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ARRANJO</a:t>
            </a:r>
            <a:endParaRPr dirty="0"/>
          </a:p>
        </p:txBody>
      </p:sp>
      <p:sp>
        <p:nvSpPr>
          <p:cNvPr id="219" name="Google Shape;219;p39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Uma das possíveis combinações para os </a:t>
            </a:r>
            <a:r>
              <a:rPr lang="pt-BR" dirty="0"/>
              <a:t>municípios</a:t>
            </a:r>
            <a:r>
              <a:rPr lang="es" dirty="0"/>
              <a:t> do consórcio</a:t>
            </a:r>
            <a:endParaRPr dirty="0"/>
          </a:p>
        </p:txBody>
      </p:sp>
      <p:sp>
        <p:nvSpPr>
          <p:cNvPr id="227" name="Google Shape;227;p39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SUBARRANJO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Sub-conjunto de </a:t>
            </a:r>
            <a:r>
              <a:rPr lang="pt-BR" dirty="0"/>
              <a:t>municípios</a:t>
            </a:r>
            <a:r>
              <a:rPr lang="es" dirty="0"/>
              <a:t> que fazem parte de um arranjo</a:t>
            </a:r>
            <a:endParaRPr dirty="0"/>
          </a:p>
        </p:txBody>
      </p:sp>
      <p:sp>
        <p:nvSpPr>
          <p:cNvPr id="228" name="Google Shape;228;p39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UTVR</a:t>
            </a:r>
            <a:endParaRPr dirty="0"/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Unidade de Tratamento e Valorização de Resíduos</a:t>
            </a:r>
            <a:endParaRPr dirty="0"/>
          </a:p>
        </p:txBody>
      </p:sp>
      <p:sp>
        <p:nvSpPr>
          <p:cNvPr id="229" name="Google Shape;229;p39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CLUSTERIZAÇÃO</a:t>
            </a:r>
            <a:endParaRPr dirty="0"/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Agrupamento de municípios próximos com o intuito de dimunir a quantidade de combinações possíveis</a:t>
            </a:r>
            <a:endParaRPr dirty="0"/>
          </a:p>
        </p:txBody>
      </p:sp>
      <p:sp>
        <p:nvSpPr>
          <p:cNvPr id="223" name="Google Shape;223;p39"/>
          <p:cNvSpPr txBox="1">
            <a:spLocks noGrp="1"/>
          </p:cNvSpPr>
          <p:nvPr>
            <p:ph type="title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Conceitos</a:t>
            </a:r>
            <a:endParaRPr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5377E0-8B49-4271-880D-589FCE09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3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5 – 10 minutos</a:t>
            </a:r>
            <a:endParaRPr dirty="0"/>
          </a:p>
        </p:txBody>
      </p:sp>
      <p:sp>
        <p:nvSpPr>
          <p:cNvPr id="247" name="Google Shape;247;p4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</a:pPr>
            <a:r>
              <a:rPr lang="es" dirty="0"/>
              <a:t>Intervalo</a:t>
            </a:r>
            <a:endParaRPr sz="7200" u="sng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9D3BD7B-7B48-411B-B391-AEB8F716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7263" y="1380005"/>
            <a:ext cx="949474" cy="883135"/>
          </a:xfrm>
          <a:prstGeom prst="rect">
            <a:avLst/>
          </a:prstGeom>
        </p:spPr>
      </p:pic>
      <p:pic>
        <p:nvPicPr>
          <p:cNvPr id="1026" name="Picture 2" descr="Python - Free logo icons">
            <a:extLst>
              <a:ext uri="{FF2B5EF4-FFF2-40B4-BE49-F238E27FC236}">
                <a16:creationId xmlns:a16="http://schemas.microsoft.com/office/drawing/2014/main" id="{3B0CF0EB-86B0-4BA5-B736-1F951C98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4" y="3289261"/>
            <a:ext cx="637113" cy="6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441A9C-0CEF-48CC-9827-4CA8028E2424}"/>
              </a:ext>
            </a:extLst>
          </p:cNvPr>
          <p:cNvSpPr txBox="1"/>
          <p:nvPr/>
        </p:nvSpPr>
        <p:spPr>
          <a:xfrm>
            <a:off x="116961" y="3899716"/>
            <a:ext cx="256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combinations.py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782ADE79-CBE6-438D-811B-03C66CAB5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1603" y="3262603"/>
            <a:ext cx="700792" cy="65182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F34008-090B-48A1-84A8-E61D847EF67D}"/>
              </a:ext>
            </a:extLst>
          </p:cNvPr>
          <p:cNvSpPr txBox="1"/>
          <p:nvPr/>
        </p:nvSpPr>
        <p:spPr>
          <a:xfrm>
            <a:off x="3692645" y="3899294"/>
            <a:ext cx="1758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Rotas e Custos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(GIZ)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5FE68255-F402-4948-BA7D-97EE33A4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0833" y="3281903"/>
            <a:ext cx="700792" cy="65182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5FA4FBC8-54BE-4FBE-9B1F-B24375F3DA8F}"/>
              </a:ext>
            </a:extLst>
          </p:cNvPr>
          <p:cNvSpPr txBox="1"/>
          <p:nvPr/>
        </p:nvSpPr>
        <p:spPr>
          <a:xfrm>
            <a:off x="6831876" y="3899294"/>
            <a:ext cx="1758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Análise Multicritério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775E77-1359-496D-90FE-59CF16887C18}"/>
              </a:ext>
            </a:extLst>
          </p:cNvPr>
          <p:cNvSpPr txBox="1"/>
          <p:nvPr/>
        </p:nvSpPr>
        <p:spPr>
          <a:xfrm>
            <a:off x="3223832" y="2239601"/>
            <a:ext cx="26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Gestão Regionalizada RSU</a:t>
            </a:r>
            <a:b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0CEEC1F-F29B-49B4-BD2F-80900A108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PASSO 1</a:t>
            </a:r>
            <a:endParaRPr dirty="0"/>
          </a:p>
        </p:txBody>
      </p:sp>
      <p:sp>
        <p:nvSpPr>
          <p:cNvPr id="217" name="Google Shape;217;p39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Definição do Estudo de Caso</a:t>
            </a:r>
            <a:endParaRPr dirty="0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PASSO 2</a:t>
            </a:r>
            <a:endParaRPr dirty="0"/>
          </a:p>
        </p:txBody>
      </p:sp>
      <p:sp>
        <p:nvSpPr>
          <p:cNvPr id="218" name="Google Shape;218;p39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Definição dos Arranjos Consolidados</a:t>
            </a:r>
            <a:endParaRPr dirty="0"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PASSO 3</a:t>
            </a:r>
            <a:endParaRPr dirty="0"/>
          </a:p>
        </p:txBody>
      </p:sp>
      <p:sp>
        <p:nvSpPr>
          <p:cNvPr id="219" name="Google Shape;219;p39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Validação das Rotas Tecnológicas</a:t>
            </a:r>
            <a:endParaRPr dirty="0"/>
          </a:p>
        </p:txBody>
      </p:sp>
      <p:sp>
        <p:nvSpPr>
          <p:cNvPr id="227" name="Google Shape;227;p39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PASSO 4</a:t>
            </a:r>
            <a:endParaRPr dirty="0"/>
          </a:p>
        </p:txBody>
      </p:sp>
      <p:sp>
        <p:nvSpPr>
          <p:cNvPr id="220" name="Google Shape;220;p39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Avaliação de Cenários e Valorização de Resíduos</a:t>
            </a:r>
            <a:endParaRPr dirty="0"/>
          </a:p>
        </p:txBody>
      </p:sp>
      <p:sp>
        <p:nvSpPr>
          <p:cNvPr id="228" name="Google Shape;228;p39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PASSO 5</a:t>
            </a:r>
            <a:endParaRPr dirty="0"/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Avaliação do Resultado Final</a:t>
            </a:r>
            <a:endParaRPr dirty="0"/>
          </a:p>
        </p:txBody>
      </p:sp>
      <p:sp>
        <p:nvSpPr>
          <p:cNvPr id="229" name="Google Shape;229;p39"/>
          <p:cNvSpPr txBox="1">
            <a:spLocks noGrp="1"/>
          </p:cNvSpPr>
          <p:nvPr>
            <p:ph type="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PASSO 6</a:t>
            </a:r>
            <a:endParaRPr dirty="0"/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Relatório de Análise &amp; Conclusões</a:t>
            </a:r>
            <a:endParaRPr dirty="0"/>
          </a:p>
        </p:txBody>
      </p:sp>
      <p:sp>
        <p:nvSpPr>
          <p:cNvPr id="223" name="Google Shape;223;p39"/>
          <p:cNvSpPr txBox="1">
            <a:spLocks noGrp="1"/>
          </p:cNvSpPr>
          <p:nvPr>
            <p:ph type="title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Ferramenta</a:t>
            </a:r>
            <a:endParaRPr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A342637-EC69-4E1B-A698-B3096F2EF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94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1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34F9A4-5099-4673-9172-7E64D661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33" y="1261417"/>
            <a:ext cx="5646933" cy="3352694"/>
          </a:xfrm>
          <a:prstGeom prst="rect">
            <a:avLst/>
          </a:prstGeom>
          <a:ln w="12700"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10C2E11-66A8-4C68-A500-461862F3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888C694-F025-440E-8C6C-99D15C570694}"/>
              </a:ext>
            </a:extLst>
          </p:cNvPr>
          <p:cNvSpPr/>
          <p:nvPr/>
        </p:nvSpPr>
        <p:spPr>
          <a:xfrm>
            <a:off x="1784196" y="4341541"/>
            <a:ext cx="5588967" cy="23789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76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1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CFB58F-759B-4A22-974D-39CADF6C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14" y="1213034"/>
            <a:ext cx="4349771" cy="3463841"/>
          </a:xfrm>
          <a:prstGeom prst="rect">
            <a:avLst/>
          </a:prstGeom>
          <a:ln w="12700"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DF1FDE-6750-431A-A1C3-C2648694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25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1</a:t>
            </a:r>
          </a:p>
          <a:p>
            <a:pPr algn="ctr">
              <a:buSzPts val="3000"/>
            </a:pPr>
            <a:endParaRPr lang="pt-BR" sz="3000" b="1" dirty="0">
              <a:solidFill>
                <a:srgbClr val="193441"/>
              </a:solidFill>
              <a:latin typeface="Roboto"/>
              <a:ea typeface="Roboto"/>
              <a:sym typeface="Roboto"/>
            </a:endParaRP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09FEFB-1E29-4702-B75E-24171CBC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594" y="1090864"/>
            <a:ext cx="4216812" cy="37317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327849-B7AC-446D-AC54-7829638DF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80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1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34F9A4-5099-4673-9172-7E64D661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8533" y="1261417"/>
            <a:ext cx="5646933" cy="3352693"/>
          </a:xfrm>
          <a:prstGeom prst="rect">
            <a:avLst/>
          </a:prstGeom>
          <a:ln w="12700"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9D42CC-5550-4B69-8129-CADDB107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607B6C7-DDF8-4FB6-A260-D97CA5F910C3}"/>
              </a:ext>
            </a:extLst>
          </p:cNvPr>
          <p:cNvSpPr/>
          <p:nvPr/>
        </p:nvSpPr>
        <p:spPr>
          <a:xfrm>
            <a:off x="1784196" y="4341541"/>
            <a:ext cx="5588967" cy="23789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23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 dirty="0"/>
              <a:t>Problema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198" name="Google Shape;198;p3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Desafio</a:t>
            </a:r>
            <a:endParaRPr dirty="0"/>
          </a:p>
        </p:txBody>
      </p:sp>
      <p:sp>
        <p:nvSpPr>
          <p:cNvPr id="199" name="Google Shape;199;p37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909090"/>
                </a:solidFill>
              </a:rPr>
              <a:t>Encontrar os </a:t>
            </a:r>
            <a:r>
              <a:rPr lang="es" b="1" dirty="0">
                <a:solidFill>
                  <a:srgbClr val="909090"/>
                </a:solidFill>
              </a:rPr>
              <a:t>arranjos</a:t>
            </a:r>
            <a:r>
              <a:rPr lang="es" dirty="0">
                <a:solidFill>
                  <a:srgbClr val="909090"/>
                </a:solidFill>
              </a:rPr>
              <a:t> mais eficientes entre todas as </a:t>
            </a:r>
            <a:r>
              <a:rPr lang="es" b="1" dirty="0">
                <a:solidFill>
                  <a:srgbClr val="909090"/>
                </a:solidFill>
              </a:rPr>
              <a:t>combinações</a:t>
            </a:r>
            <a:r>
              <a:rPr lang="es" dirty="0">
                <a:solidFill>
                  <a:srgbClr val="909090"/>
                </a:solidFill>
              </a:rPr>
              <a:t> possíveis para o consórcio e criar uma ferramenta para avaliá-los</a:t>
            </a:r>
            <a:endParaRPr dirty="0">
              <a:solidFill>
                <a:srgbClr val="909090"/>
              </a:solidFill>
            </a:endParaRPr>
          </a:p>
        </p:txBody>
      </p:sp>
      <p:sp>
        <p:nvSpPr>
          <p:cNvPr id="200" name="Google Shape;200;p37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Solução</a:t>
            </a:r>
            <a:endParaRPr dirty="0"/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Algoritmo em </a:t>
            </a:r>
            <a:r>
              <a:rPr lang="es" b="1" dirty="0"/>
              <a:t>Python,</a:t>
            </a:r>
            <a:r>
              <a:rPr lang="es" dirty="0"/>
              <a:t> capaz de gerar todas as combinações possíveis, integrado com uma ferramenta em </a:t>
            </a:r>
            <a:r>
              <a:rPr lang="es" b="1" dirty="0"/>
              <a:t>Excel</a:t>
            </a:r>
            <a:r>
              <a:rPr lang="es" dirty="0"/>
              <a:t> que permite ajustar parâmetros, simular rotas tecnológicas e visualizar resultados</a:t>
            </a:r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AE7899E-EDA4-454B-8964-5B258D920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9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2</a:t>
            </a:r>
          </a:p>
          <a:p>
            <a:pPr algn="ctr">
              <a:buSzPts val="3000"/>
            </a:pPr>
            <a:endParaRPr lang="pt-BR" sz="3000" b="1" dirty="0">
              <a:solidFill>
                <a:srgbClr val="193441"/>
              </a:solidFill>
              <a:latin typeface="Roboto"/>
              <a:ea typeface="Roboto"/>
              <a:sym typeface="Roboto"/>
            </a:endParaRP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8949FF-B659-47CC-A118-4CD902E48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68" y="1136795"/>
            <a:ext cx="6729663" cy="3700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AD64AD-C8B2-4BDA-BD89-099F50F00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66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2</a:t>
            </a:r>
          </a:p>
          <a:p>
            <a:pPr algn="ctr">
              <a:buSzPts val="3000"/>
            </a:pPr>
            <a:endParaRPr lang="pt-BR" sz="3000" b="1" dirty="0">
              <a:solidFill>
                <a:srgbClr val="193441"/>
              </a:solidFill>
              <a:latin typeface="Roboto"/>
              <a:ea typeface="Roboto"/>
              <a:sym typeface="Roboto"/>
            </a:endParaRP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DA8487-5B6B-4C0E-96CE-2C4A2681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02" y="1622348"/>
            <a:ext cx="3405596" cy="18988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BBB9F5C-21BA-445D-B1A2-B2751B3B5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3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2</a:t>
            </a:r>
          </a:p>
          <a:p>
            <a:pPr algn="ctr">
              <a:buSzPts val="3000"/>
            </a:pPr>
            <a:endParaRPr lang="pt-BR" sz="3000" b="1" dirty="0">
              <a:solidFill>
                <a:srgbClr val="193441"/>
              </a:solidFill>
              <a:latin typeface="Roboto"/>
              <a:ea typeface="Roboto"/>
              <a:sym typeface="Roboto"/>
            </a:endParaRP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9B54CE-38D6-44CB-B21F-592DBF2D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73" y="1540025"/>
            <a:ext cx="4200253" cy="26534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9748454-0473-4900-A21D-B59EA32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06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9D3BD7B-7B48-411B-B391-AEB8F716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7263" y="1380005"/>
            <a:ext cx="949474" cy="883135"/>
          </a:xfrm>
          <a:prstGeom prst="rect">
            <a:avLst/>
          </a:prstGeom>
        </p:spPr>
      </p:pic>
      <p:pic>
        <p:nvPicPr>
          <p:cNvPr id="1026" name="Picture 2" descr="Python - Free logo icons">
            <a:extLst>
              <a:ext uri="{FF2B5EF4-FFF2-40B4-BE49-F238E27FC236}">
                <a16:creationId xmlns:a16="http://schemas.microsoft.com/office/drawing/2014/main" id="{3B0CF0EB-86B0-4BA5-B736-1F951C98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4" y="3289261"/>
            <a:ext cx="637113" cy="6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441A9C-0CEF-48CC-9827-4CA8028E2424}"/>
              </a:ext>
            </a:extLst>
          </p:cNvPr>
          <p:cNvSpPr txBox="1"/>
          <p:nvPr/>
        </p:nvSpPr>
        <p:spPr>
          <a:xfrm>
            <a:off x="116961" y="3899716"/>
            <a:ext cx="256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combinations.py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782ADE79-CBE6-438D-811B-03C66CAB5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1603" y="3262603"/>
            <a:ext cx="700792" cy="65182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F34008-090B-48A1-84A8-E61D847EF67D}"/>
              </a:ext>
            </a:extLst>
          </p:cNvPr>
          <p:cNvSpPr txBox="1"/>
          <p:nvPr/>
        </p:nvSpPr>
        <p:spPr>
          <a:xfrm>
            <a:off x="3692645" y="3899294"/>
            <a:ext cx="1758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Rotas e Custos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(GIZ)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5FE68255-F402-4948-BA7D-97EE33A4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0833" y="3281903"/>
            <a:ext cx="700792" cy="65182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5FA4FBC8-54BE-4FBE-9B1F-B24375F3DA8F}"/>
              </a:ext>
            </a:extLst>
          </p:cNvPr>
          <p:cNvSpPr txBox="1"/>
          <p:nvPr/>
        </p:nvSpPr>
        <p:spPr>
          <a:xfrm>
            <a:off x="6831876" y="3899294"/>
            <a:ext cx="1758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Análise Multicritério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775E77-1359-496D-90FE-59CF16887C18}"/>
              </a:ext>
            </a:extLst>
          </p:cNvPr>
          <p:cNvSpPr txBox="1"/>
          <p:nvPr/>
        </p:nvSpPr>
        <p:spPr>
          <a:xfrm>
            <a:off x="3223832" y="2239601"/>
            <a:ext cx="26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Gestão Regionalizada RSU</a:t>
            </a:r>
            <a:b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8DDD6175-5F4C-4372-8DA6-A5FE8FB147C7}"/>
              </a:ext>
            </a:extLst>
          </p:cNvPr>
          <p:cNvCxnSpPr/>
          <p:nvPr/>
        </p:nvCxnSpPr>
        <p:spPr>
          <a:xfrm rot="10800000" flipV="1">
            <a:off x="1400931" y="1821573"/>
            <a:ext cx="2696332" cy="1467688"/>
          </a:xfrm>
          <a:prstGeom prst="curvedConnector2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8AB152A6-FB56-40CF-9B5B-A4CF46263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23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2045F5-FF22-44B0-B514-6A3DF6E7E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20" y="1128015"/>
            <a:ext cx="7229159" cy="35488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C29CAB2-719C-48F3-9469-ABBD3884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92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94A7A9-A1FC-4CFF-AF71-B0CC84AB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33562"/>
            <a:ext cx="2590800" cy="14763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1D1C09-AC40-45D1-871A-A8316259B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43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9D3BD7B-7B48-411B-B391-AEB8F716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7263" y="1380005"/>
            <a:ext cx="949474" cy="883135"/>
          </a:xfrm>
          <a:prstGeom prst="rect">
            <a:avLst/>
          </a:prstGeom>
        </p:spPr>
      </p:pic>
      <p:pic>
        <p:nvPicPr>
          <p:cNvPr id="1026" name="Picture 2" descr="Python - Free logo icons">
            <a:extLst>
              <a:ext uri="{FF2B5EF4-FFF2-40B4-BE49-F238E27FC236}">
                <a16:creationId xmlns:a16="http://schemas.microsoft.com/office/drawing/2014/main" id="{3B0CF0EB-86B0-4BA5-B736-1F951C98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4" y="3289261"/>
            <a:ext cx="637113" cy="6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441A9C-0CEF-48CC-9827-4CA8028E2424}"/>
              </a:ext>
            </a:extLst>
          </p:cNvPr>
          <p:cNvSpPr txBox="1"/>
          <p:nvPr/>
        </p:nvSpPr>
        <p:spPr>
          <a:xfrm>
            <a:off x="116961" y="3899716"/>
            <a:ext cx="256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combinations.py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782ADE79-CBE6-438D-811B-03C66CAB5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1603" y="3262603"/>
            <a:ext cx="700792" cy="65182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F34008-090B-48A1-84A8-E61D847EF67D}"/>
              </a:ext>
            </a:extLst>
          </p:cNvPr>
          <p:cNvSpPr txBox="1"/>
          <p:nvPr/>
        </p:nvSpPr>
        <p:spPr>
          <a:xfrm>
            <a:off x="3692645" y="3899294"/>
            <a:ext cx="1758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Rotas e Custos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(GIZ)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5FE68255-F402-4948-BA7D-97EE33A4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0833" y="3281903"/>
            <a:ext cx="700792" cy="65182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5FA4FBC8-54BE-4FBE-9B1F-B24375F3DA8F}"/>
              </a:ext>
            </a:extLst>
          </p:cNvPr>
          <p:cNvSpPr txBox="1"/>
          <p:nvPr/>
        </p:nvSpPr>
        <p:spPr>
          <a:xfrm>
            <a:off x="6831876" y="3899294"/>
            <a:ext cx="1758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Análise Multicritério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775E77-1359-496D-90FE-59CF16887C18}"/>
              </a:ext>
            </a:extLst>
          </p:cNvPr>
          <p:cNvSpPr txBox="1"/>
          <p:nvPr/>
        </p:nvSpPr>
        <p:spPr>
          <a:xfrm>
            <a:off x="3223832" y="2239601"/>
            <a:ext cx="26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Gestão Regionalizada RSU</a:t>
            </a:r>
            <a:b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8DDD6175-5F4C-4372-8DA6-A5FE8FB147C7}"/>
              </a:ext>
            </a:extLst>
          </p:cNvPr>
          <p:cNvCxnSpPr/>
          <p:nvPr/>
        </p:nvCxnSpPr>
        <p:spPr>
          <a:xfrm rot="10800000" flipV="1">
            <a:off x="1400931" y="1821573"/>
            <a:ext cx="2696332" cy="1467688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28D3D71F-2960-4C7A-A8F8-155D5FE52DB6}"/>
              </a:ext>
            </a:extLst>
          </p:cNvPr>
          <p:cNvCxnSpPr>
            <a:cxnSpLocks/>
          </p:cNvCxnSpPr>
          <p:nvPr/>
        </p:nvCxnSpPr>
        <p:spPr>
          <a:xfrm flipV="1">
            <a:off x="1719487" y="2263140"/>
            <a:ext cx="2852513" cy="1344678"/>
          </a:xfrm>
          <a:prstGeom prst="curvedConnector2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ED17E36C-77F7-4811-9A2F-13170EF4E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2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2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CD3C0D-609C-4D6B-BDD4-C1FB7B5C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5" y="1114924"/>
            <a:ext cx="7756089" cy="38612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AA916E-ADD5-4215-9AE4-8C464B3C5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12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2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34F9A4-5099-4673-9172-7E64D661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8533" y="1261417"/>
            <a:ext cx="5646932" cy="3352693"/>
          </a:xfrm>
          <a:prstGeom prst="rect">
            <a:avLst/>
          </a:prstGeom>
          <a:ln w="12700"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3FDD7D6-0313-4958-84E1-DF16DE70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9FD32D4-960C-4F2E-9DCA-C08B8DFE6EA6}"/>
              </a:ext>
            </a:extLst>
          </p:cNvPr>
          <p:cNvSpPr/>
          <p:nvPr/>
        </p:nvSpPr>
        <p:spPr>
          <a:xfrm>
            <a:off x="1784196" y="4341541"/>
            <a:ext cx="5588967" cy="23789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017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3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2C514-F391-4F53-A1C2-2837BF0F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078" y="1210631"/>
            <a:ext cx="4243843" cy="34662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4180E96-CDDB-45D3-A17F-199BCD39C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2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Consórcio X</a:t>
            </a:r>
          </a:p>
          <a:p>
            <a:pPr algn="ctr">
              <a:buSzPts val="3000"/>
            </a:pPr>
            <a:endParaRPr lang="pt-BR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D025938-B2AB-413D-BE13-81460A8B98FC}"/>
              </a:ext>
            </a:extLst>
          </p:cNvPr>
          <p:cNvGrpSpPr/>
          <p:nvPr/>
        </p:nvGrpSpPr>
        <p:grpSpPr>
          <a:xfrm>
            <a:off x="2541114" y="2468527"/>
            <a:ext cx="4061772" cy="1011451"/>
            <a:chOff x="3228803" y="1791738"/>
            <a:chExt cx="2686393" cy="66895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E693474-CD29-422F-8666-645FC7368BE6}"/>
                </a:ext>
              </a:extLst>
            </p:cNvPr>
            <p:cNvGrpSpPr/>
            <p:nvPr/>
          </p:nvGrpSpPr>
          <p:grpSpPr>
            <a:xfrm>
              <a:off x="3228803" y="1791738"/>
              <a:ext cx="1677673" cy="668958"/>
              <a:chOff x="3228803" y="1791738"/>
              <a:chExt cx="1677673" cy="668958"/>
            </a:xfrm>
          </p:grpSpPr>
          <p:sp>
            <p:nvSpPr>
              <p:cNvPr id="9" name="Google Shape;7437;p104">
                <a:extLst>
                  <a:ext uri="{FF2B5EF4-FFF2-40B4-BE49-F238E27FC236}">
                    <a16:creationId xmlns:a16="http://schemas.microsoft.com/office/drawing/2014/main" id="{F046F8F6-209F-4FC5-A358-5F4E83154DD8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5F7D95"/>
              </a:solidFill>
              <a:ln w="19050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Google Shape;7437;p104">
                <a:extLst>
                  <a:ext uri="{FF2B5EF4-FFF2-40B4-BE49-F238E27FC236}">
                    <a16:creationId xmlns:a16="http://schemas.microsoft.com/office/drawing/2014/main" id="{146CFB34-E21B-4634-92B8-CE98E8A55A22}"/>
                  </a:ext>
                </a:extLst>
              </p:cNvPr>
              <p:cNvSpPr/>
              <p:nvPr/>
            </p:nvSpPr>
            <p:spPr>
              <a:xfrm>
                <a:off x="4237523" y="1791738"/>
                <a:ext cx="668953" cy="668958"/>
              </a:xfrm>
              <a:prstGeom prst="ellipse">
                <a:avLst/>
              </a:prstGeom>
              <a:solidFill>
                <a:srgbClr val="5F7D95"/>
              </a:solidFill>
              <a:ln w="19050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3" name="Google Shape;7437;p104">
              <a:extLst>
                <a:ext uri="{FF2B5EF4-FFF2-40B4-BE49-F238E27FC236}">
                  <a16:creationId xmlns:a16="http://schemas.microsoft.com/office/drawing/2014/main" id="{DE7AB99F-5A1D-4D87-AABD-C2C93FDF5393}"/>
                </a:ext>
              </a:extLst>
            </p:cNvPr>
            <p:cNvSpPr/>
            <p:nvPr/>
          </p:nvSpPr>
          <p:spPr>
            <a:xfrm>
              <a:off x="5246243" y="1791738"/>
              <a:ext cx="668953" cy="668958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5" name="Google Shape;217;p39">
            <a:extLst>
              <a:ext uri="{FF2B5EF4-FFF2-40B4-BE49-F238E27FC236}">
                <a16:creationId xmlns:a16="http://schemas.microsoft.com/office/drawing/2014/main" id="{196020D0-6FC1-4F89-9D5C-DC08FD1EDB42}"/>
              </a:ext>
            </a:extLst>
          </p:cNvPr>
          <p:cNvSpPr txBox="1">
            <a:spLocks/>
          </p:cNvSpPr>
          <p:nvPr/>
        </p:nvSpPr>
        <p:spPr>
          <a:xfrm>
            <a:off x="944137" y="1454600"/>
            <a:ext cx="7255725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Supondo que temos o consórcio X formado pelos municípios A, B e C, </a:t>
            </a:r>
            <a:b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</a:br>
            <a:r>
              <a:rPr lang="pt-BR" sz="1600" b="1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quais são todas as formas de combinar esses municípios?</a:t>
            </a:r>
            <a:endParaRPr lang="pt-BR" sz="1600" b="1" dirty="0">
              <a:solidFill>
                <a:srgbClr val="85858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7FC805E-6093-412D-8E31-292F44A1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98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3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2C514-F391-4F53-A1C2-2837BF0F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50078" y="1210631"/>
            <a:ext cx="4243842" cy="34662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3F5E816-62F9-4254-999C-0BDEF796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66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3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34F9A4-5099-4673-9172-7E64D661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8533" y="1261417"/>
            <a:ext cx="5646932" cy="3352692"/>
          </a:xfrm>
          <a:prstGeom prst="rect">
            <a:avLst/>
          </a:prstGeom>
          <a:ln w="12700"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8400956-DE80-47CA-A59A-63B8A6AC9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9D28C0E-F71F-477F-9957-DD2BD54B72BB}"/>
              </a:ext>
            </a:extLst>
          </p:cNvPr>
          <p:cNvSpPr/>
          <p:nvPr/>
        </p:nvSpPr>
        <p:spPr>
          <a:xfrm>
            <a:off x="1784196" y="4341541"/>
            <a:ext cx="5588967" cy="23789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543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4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242084-02ED-49B8-A2E7-54F34095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26" y="1112032"/>
            <a:ext cx="4840499" cy="37929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61A0E70-4D84-4C0C-B589-FFBADF64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15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4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242084-02ED-49B8-A2E7-54F34095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6126" y="1112032"/>
            <a:ext cx="4840498" cy="37929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0426B22-6DD2-4542-98A1-37783780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007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4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C3667B-1823-42CF-8317-DC953E42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12" y="2035050"/>
            <a:ext cx="6574575" cy="1073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BE50F6-35CC-4321-93FC-1167638C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185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4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C3667B-1823-42CF-8317-DC953E42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84712" y="2035050"/>
            <a:ext cx="6574575" cy="10733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129DE4-ED2B-41A2-B067-3CDDB540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6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4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C3667B-1823-42CF-8317-DC953E42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84715" y="2035050"/>
            <a:ext cx="6574569" cy="10733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14CB72-CB6C-43B2-BB8D-9A2FD415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99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4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242084-02ED-49B8-A2E7-54F34095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6126" y="1112032"/>
            <a:ext cx="4840498" cy="379292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E43D623-A155-4FBE-AC4F-D58FD39AE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38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9D3BD7B-7B48-411B-B391-AEB8F716D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7263" y="1380005"/>
            <a:ext cx="949474" cy="883135"/>
          </a:xfrm>
          <a:prstGeom prst="rect">
            <a:avLst/>
          </a:prstGeom>
        </p:spPr>
      </p:pic>
      <p:pic>
        <p:nvPicPr>
          <p:cNvPr id="1026" name="Picture 2" descr="Python - Free logo icons">
            <a:extLst>
              <a:ext uri="{FF2B5EF4-FFF2-40B4-BE49-F238E27FC236}">
                <a16:creationId xmlns:a16="http://schemas.microsoft.com/office/drawing/2014/main" id="{3B0CF0EB-86B0-4BA5-B736-1F951C98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4" y="3289261"/>
            <a:ext cx="637113" cy="6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441A9C-0CEF-48CC-9827-4CA8028E2424}"/>
              </a:ext>
            </a:extLst>
          </p:cNvPr>
          <p:cNvSpPr txBox="1"/>
          <p:nvPr/>
        </p:nvSpPr>
        <p:spPr>
          <a:xfrm>
            <a:off x="116961" y="3899716"/>
            <a:ext cx="256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combinations.py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782ADE79-CBE6-438D-811B-03C66CAB5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1603" y="3262603"/>
            <a:ext cx="700792" cy="65182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F34008-090B-48A1-84A8-E61D847EF67D}"/>
              </a:ext>
            </a:extLst>
          </p:cNvPr>
          <p:cNvSpPr txBox="1"/>
          <p:nvPr/>
        </p:nvSpPr>
        <p:spPr>
          <a:xfrm>
            <a:off x="3692645" y="3899294"/>
            <a:ext cx="1758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Rotas e Custos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(GIZ)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5FE68255-F402-4948-BA7D-97EE33A44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0833" y="3281903"/>
            <a:ext cx="700792" cy="65182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5FA4FBC8-54BE-4FBE-9B1F-B24375F3DA8F}"/>
              </a:ext>
            </a:extLst>
          </p:cNvPr>
          <p:cNvSpPr txBox="1"/>
          <p:nvPr/>
        </p:nvSpPr>
        <p:spPr>
          <a:xfrm>
            <a:off x="6831876" y="3899294"/>
            <a:ext cx="1758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Análise Multicritério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775E77-1359-496D-90FE-59CF16887C18}"/>
              </a:ext>
            </a:extLst>
          </p:cNvPr>
          <p:cNvSpPr txBox="1"/>
          <p:nvPr/>
        </p:nvSpPr>
        <p:spPr>
          <a:xfrm>
            <a:off x="3223832" y="2239601"/>
            <a:ext cx="26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Gestão Regionalizada RSU</a:t>
            </a:r>
            <a:b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8DDD6175-5F4C-4372-8DA6-A5FE8FB147C7}"/>
              </a:ext>
            </a:extLst>
          </p:cNvPr>
          <p:cNvCxnSpPr/>
          <p:nvPr/>
        </p:nvCxnSpPr>
        <p:spPr>
          <a:xfrm rot="10800000" flipV="1">
            <a:off x="1400931" y="1821573"/>
            <a:ext cx="2696332" cy="1467688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28D3D71F-2960-4C7A-A8F8-155D5FE52DB6}"/>
              </a:ext>
            </a:extLst>
          </p:cNvPr>
          <p:cNvCxnSpPr>
            <a:cxnSpLocks/>
          </p:cNvCxnSpPr>
          <p:nvPr/>
        </p:nvCxnSpPr>
        <p:spPr>
          <a:xfrm flipV="1">
            <a:off x="1719487" y="2263140"/>
            <a:ext cx="2852513" cy="1344678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16F01A4-17C4-4CEF-9BEB-CE9264149A06}"/>
              </a:ext>
            </a:extLst>
          </p:cNvPr>
          <p:cNvCxnSpPr>
            <a:cxnSpLocks/>
          </p:cNvCxnSpPr>
          <p:nvPr/>
        </p:nvCxnSpPr>
        <p:spPr>
          <a:xfrm flipH="1">
            <a:off x="4571999" y="2263140"/>
            <a:ext cx="1" cy="99946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E6F0F4EB-4C14-4911-9791-5B56A8CC3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57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9D3BD7B-7B48-411B-B391-AEB8F716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7263" y="1380005"/>
            <a:ext cx="949474" cy="883135"/>
          </a:xfrm>
          <a:prstGeom prst="rect">
            <a:avLst/>
          </a:prstGeom>
        </p:spPr>
      </p:pic>
      <p:pic>
        <p:nvPicPr>
          <p:cNvPr id="1026" name="Picture 2" descr="Python - Free logo icons">
            <a:extLst>
              <a:ext uri="{FF2B5EF4-FFF2-40B4-BE49-F238E27FC236}">
                <a16:creationId xmlns:a16="http://schemas.microsoft.com/office/drawing/2014/main" id="{3B0CF0EB-86B0-4BA5-B736-1F951C98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4" y="3289261"/>
            <a:ext cx="637113" cy="6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441A9C-0CEF-48CC-9827-4CA8028E2424}"/>
              </a:ext>
            </a:extLst>
          </p:cNvPr>
          <p:cNvSpPr txBox="1"/>
          <p:nvPr/>
        </p:nvSpPr>
        <p:spPr>
          <a:xfrm>
            <a:off x="116961" y="3899716"/>
            <a:ext cx="256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combinations.py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782ADE79-CBE6-438D-811B-03C66CAB5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1603" y="3262603"/>
            <a:ext cx="700792" cy="65182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F34008-090B-48A1-84A8-E61D847EF67D}"/>
              </a:ext>
            </a:extLst>
          </p:cNvPr>
          <p:cNvSpPr txBox="1"/>
          <p:nvPr/>
        </p:nvSpPr>
        <p:spPr>
          <a:xfrm>
            <a:off x="3692645" y="3899294"/>
            <a:ext cx="1758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Rotas e Custos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(GIZ)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5FE68255-F402-4948-BA7D-97EE33A4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0833" y="3281903"/>
            <a:ext cx="700792" cy="65182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5FA4FBC8-54BE-4FBE-9B1F-B24375F3DA8F}"/>
              </a:ext>
            </a:extLst>
          </p:cNvPr>
          <p:cNvSpPr txBox="1"/>
          <p:nvPr/>
        </p:nvSpPr>
        <p:spPr>
          <a:xfrm>
            <a:off x="6831876" y="3899294"/>
            <a:ext cx="1758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Análise Multicritério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775E77-1359-496D-90FE-59CF16887C18}"/>
              </a:ext>
            </a:extLst>
          </p:cNvPr>
          <p:cNvSpPr txBox="1"/>
          <p:nvPr/>
        </p:nvSpPr>
        <p:spPr>
          <a:xfrm>
            <a:off x="3223832" y="2239601"/>
            <a:ext cx="26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Gestão Regionalizada RSU</a:t>
            </a:r>
            <a:b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8DDD6175-5F4C-4372-8DA6-A5FE8FB147C7}"/>
              </a:ext>
            </a:extLst>
          </p:cNvPr>
          <p:cNvCxnSpPr/>
          <p:nvPr/>
        </p:nvCxnSpPr>
        <p:spPr>
          <a:xfrm rot="10800000" flipV="1">
            <a:off x="1400931" y="1821573"/>
            <a:ext cx="2696332" cy="1467688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28D3D71F-2960-4C7A-A8F8-155D5FE52DB6}"/>
              </a:ext>
            </a:extLst>
          </p:cNvPr>
          <p:cNvCxnSpPr>
            <a:cxnSpLocks/>
          </p:cNvCxnSpPr>
          <p:nvPr/>
        </p:nvCxnSpPr>
        <p:spPr>
          <a:xfrm flipV="1">
            <a:off x="1719487" y="2263140"/>
            <a:ext cx="2852513" cy="1344678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16F01A4-17C4-4CEF-9BEB-CE9264149A06}"/>
              </a:ext>
            </a:extLst>
          </p:cNvPr>
          <p:cNvCxnSpPr>
            <a:cxnSpLocks/>
          </p:cNvCxnSpPr>
          <p:nvPr/>
        </p:nvCxnSpPr>
        <p:spPr>
          <a:xfrm flipH="1">
            <a:off x="4571999" y="2263140"/>
            <a:ext cx="1" cy="99946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BE27FBAE-7118-49FE-9CFA-68B0C10E2B62}"/>
              </a:ext>
            </a:extLst>
          </p:cNvPr>
          <p:cNvCxnSpPr>
            <a:cxnSpLocks/>
          </p:cNvCxnSpPr>
          <p:nvPr/>
        </p:nvCxnSpPr>
        <p:spPr>
          <a:xfrm>
            <a:off x="5046737" y="1821573"/>
            <a:ext cx="2664492" cy="1460330"/>
          </a:xfrm>
          <a:prstGeom prst="curvedConnector2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8EE54BA-429A-459C-8C01-ABDE9BC90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0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Arranjos com subarranjos de tamanho um</a:t>
            </a:r>
            <a:endParaRPr dirty="0"/>
          </a:p>
        </p:txBody>
      </p:sp>
      <p:sp>
        <p:nvSpPr>
          <p:cNvPr id="225" name="Google Shape;225;p39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Arranjos com subarranjos de tamanho dois</a:t>
            </a:r>
            <a:endParaRPr dirty="0"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Arranjos com subarranjos de tamanho três</a:t>
            </a:r>
            <a:endParaRPr dirty="0"/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 idx="15"/>
          </p:nvPr>
        </p:nvSpPr>
        <p:spPr>
          <a:xfrm>
            <a:off x="6075218" y="4765288"/>
            <a:ext cx="2575130" cy="260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Nota: cada cor representa um subarranjo</a:t>
            </a:r>
            <a:endParaRPr sz="900" dirty="0"/>
          </a:p>
        </p:txBody>
      </p:sp>
      <p:sp>
        <p:nvSpPr>
          <p:cNvPr id="223" name="Google Shape;223;p39"/>
          <p:cNvSpPr txBox="1">
            <a:spLocks noGrp="1"/>
          </p:cNvSpPr>
          <p:nvPr>
            <p:ph type="title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Consórcio X - Arranjos</a:t>
            </a:r>
            <a:endParaRPr dirty="0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0B4E582-B618-4154-8922-F5785C9F47C7}"/>
              </a:ext>
            </a:extLst>
          </p:cNvPr>
          <p:cNvGrpSpPr/>
          <p:nvPr/>
        </p:nvGrpSpPr>
        <p:grpSpPr>
          <a:xfrm>
            <a:off x="1134569" y="2386737"/>
            <a:ext cx="1679764" cy="505726"/>
            <a:chOff x="3461030" y="1791738"/>
            <a:chExt cx="2221939" cy="66895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7B6ABA7-04DB-45D5-B90A-DC20372B2C84}"/>
                </a:ext>
              </a:extLst>
            </p:cNvPr>
            <p:cNvGrpSpPr/>
            <p:nvPr/>
          </p:nvGrpSpPr>
          <p:grpSpPr>
            <a:xfrm>
              <a:off x="3461030" y="1791738"/>
              <a:ext cx="1445446" cy="668958"/>
              <a:chOff x="3461030" y="1791738"/>
              <a:chExt cx="1445446" cy="668958"/>
            </a:xfrm>
          </p:grpSpPr>
          <p:sp>
            <p:nvSpPr>
              <p:cNvPr id="24" name="Google Shape;7437;p104">
                <a:extLst>
                  <a:ext uri="{FF2B5EF4-FFF2-40B4-BE49-F238E27FC236}">
                    <a16:creationId xmlns:a16="http://schemas.microsoft.com/office/drawing/2014/main" id="{3E8C1E0C-976C-4943-921B-BA7BE008F78D}"/>
                  </a:ext>
                </a:extLst>
              </p:cNvPr>
              <p:cNvSpPr/>
              <p:nvPr/>
            </p:nvSpPr>
            <p:spPr>
              <a:xfrm>
                <a:off x="3461030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5" name="Google Shape;7437;p104">
                <a:extLst>
                  <a:ext uri="{FF2B5EF4-FFF2-40B4-BE49-F238E27FC236}">
                    <a16:creationId xmlns:a16="http://schemas.microsoft.com/office/drawing/2014/main" id="{F42868F1-D2B5-4E45-A262-0A42D7318633}"/>
                  </a:ext>
                </a:extLst>
              </p:cNvPr>
              <p:cNvSpPr/>
              <p:nvPr/>
            </p:nvSpPr>
            <p:spPr>
              <a:xfrm>
                <a:off x="4237523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3" name="Google Shape;7437;p104">
              <a:extLst>
                <a:ext uri="{FF2B5EF4-FFF2-40B4-BE49-F238E27FC236}">
                  <a16:creationId xmlns:a16="http://schemas.microsoft.com/office/drawing/2014/main" id="{B71C00A9-1B20-455E-9E3C-65D2621AFF9B}"/>
                </a:ext>
              </a:extLst>
            </p:cNvPr>
            <p:cNvSpPr/>
            <p:nvPr/>
          </p:nvSpPr>
          <p:spPr>
            <a:xfrm>
              <a:off x="5014016" y="1791738"/>
              <a:ext cx="668953" cy="668958"/>
            </a:xfrm>
            <a:prstGeom prst="ellipse">
              <a:avLst/>
            </a:prstGeom>
            <a:solidFill>
              <a:srgbClr val="338AD7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400E819-4C6F-4781-946F-F5745299C16A}"/>
              </a:ext>
            </a:extLst>
          </p:cNvPr>
          <p:cNvGrpSpPr/>
          <p:nvPr/>
        </p:nvGrpSpPr>
        <p:grpSpPr>
          <a:xfrm>
            <a:off x="3707345" y="2386737"/>
            <a:ext cx="2030886" cy="515569"/>
            <a:chOff x="3228803" y="1791738"/>
            <a:chExt cx="2686393" cy="681978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E7B32A86-951D-48A4-BD19-D2B5F1DC0E6C}"/>
                </a:ext>
              </a:extLst>
            </p:cNvPr>
            <p:cNvGrpSpPr/>
            <p:nvPr/>
          </p:nvGrpSpPr>
          <p:grpSpPr>
            <a:xfrm>
              <a:off x="3228803" y="1791738"/>
              <a:ext cx="1952451" cy="681978"/>
              <a:chOff x="3228803" y="1791738"/>
              <a:chExt cx="1952451" cy="681978"/>
            </a:xfrm>
          </p:grpSpPr>
          <p:sp>
            <p:nvSpPr>
              <p:cNvPr id="29" name="Google Shape;7437;p104">
                <a:extLst>
                  <a:ext uri="{FF2B5EF4-FFF2-40B4-BE49-F238E27FC236}">
                    <a16:creationId xmlns:a16="http://schemas.microsoft.com/office/drawing/2014/main" id="{E6545C56-CD61-43A2-9482-6B8B9CD59BA7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0" name="Google Shape;7437;p104">
                <a:extLst>
                  <a:ext uri="{FF2B5EF4-FFF2-40B4-BE49-F238E27FC236}">
                    <a16:creationId xmlns:a16="http://schemas.microsoft.com/office/drawing/2014/main" id="{A192FDF5-A298-4339-A6C5-EACBE68CC274}"/>
                  </a:ext>
                </a:extLst>
              </p:cNvPr>
              <p:cNvSpPr/>
              <p:nvPr/>
            </p:nvSpPr>
            <p:spPr>
              <a:xfrm>
                <a:off x="4512301" y="180475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8" name="Google Shape;7437;p104">
              <a:extLst>
                <a:ext uri="{FF2B5EF4-FFF2-40B4-BE49-F238E27FC236}">
                  <a16:creationId xmlns:a16="http://schemas.microsoft.com/office/drawing/2014/main" id="{77272A4B-4A1A-4DE1-9ACA-D9F3BB9F3F90}"/>
                </a:ext>
              </a:extLst>
            </p:cNvPr>
            <p:cNvSpPr/>
            <p:nvPr/>
          </p:nvSpPr>
          <p:spPr>
            <a:xfrm>
              <a:off x="5246243" y="1791738"/>
              <a:ext cx="668953" cy="668958"/>
            </a:xfrm>
            <a:prstGeom prst="ellipse">
              <a:avLst/>
            </a:prstGeom>
            <a:solidFill>
              <a:srgbClr val="338AD7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ED5E78D-0854-46C0-8F01-A0D4567465D6}"/>
              </a:ext>
            </a:extLst>
          </p:cNvPr>
          <p:cNvGrpSpPr/>
          <p:nvPr/>
        </p:nvGrpSpPr>
        <p:grpSpPr>
          <a:xfrm>
            <a:off x="3707345" y="3003386"/>
            <a:ext cx="2030886" cy="505726"/>
            <a:chOff x="3228803" y="1791738"/>
            <a:chExt cx="2686393" cy="668958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3EFBD0A7-662E-4A50-B751-08C03E337056}"/>
                </a:ext>
              </a:extLst>
            </p:cNvPr>
            <p:cNvGrpSpPr/>
            <p:nvPr/>
          </p:nvGrpSpPr>
          <p:grpSpPr>
            <a:xfrm>
              <a:off x="3228803" y="1791738"/>
              <a:ext cx="1409846" cy="668958"/>
              <a:chOff x="3228803" y="1791738"/>
              <a:chExt cx="1409846" cy="668958"/>
            </a:xfrm>
          </p:grpSpPr>
          <p:sp>
            <p:nvSpPr>
              <p:cNvPr id="38" name="Google Shape;7437;p104">
                <a:extLst>
                  <a:ext uri="{FF2B5EF4-FFF2-40B4-BE49-F238E27FC236}">
                    <a16:creationId xmlns:a16="http://schemas.microsoft.com/office/drawing/2014/main" id="{40C72835-D92F-42E5-976A-E82EBBE09DD5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39" name="Google Shape;7437;p104">
                <a:extLst>
                  <a:ext uri="{FF2B5EF4-FFF2-40B4-BE49-F238E27FC236}">
                    <a16:creationId xmlns:a16="http://schemas.microsoft.com/office/drawing/2014/main" id="{A7A499D4-79A2-4090-94F5-0D4391D5FAD5}"/>
                  </a:ext>
                </a:extLst>
              </p:cNvPr>
              <p:cNvSpPr/>
              <p:nvPr/>
            </p:nvSpPr>
            <p:spPr>
              <a:xfrm>
                <a:off x="3969696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37" name="Google Shape;7437;p104">
              <a:extLst>
                <a:ext uri="{FF2B5EF4-FFF2-40B4-BE49-F238E27FC236}">
                  <a16:creationId xmlns:a16="http://schemas.microsoft.com/office/drawing/2014/main" id="{25B42D5E-6311-43CA-98AD-5FE0AFF09B96}"/>
                </a:ext>
              </a:extLst>
            </p:cNvPr>
            <p:cNvSpPr/>
            <p:nvPr/>
          </p:nvSpPr>
          <p:spPr>
            <a:xfrm>
              <a:off x="5246243" y="1791738"/>
              <a:ext cx="668953" cy="668958"/>
            </a:xfrm>
            <a:prstGeom prst="ellipse">
              <a:avLst/>
            </a:prstGeom>
            <a:solidFill>
              <a:srgbClr val="909090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1DD02D5E-66DA-47E2-B059-3DA87D86EA80}"/>
              </a:ext>
            </a:extLst>
          </p:cNvPr>
          <p:cNvGrpSpPr/>
          <p:nvPr/>
        </p:nvGrpSpPr>
        <p:grpSpPr>
          <a:xfrm>
            <a:off x="3707345" y="3620035"/>
            <a:ext cx="2030886" cy="510647"/>
            <a:chOff x="3228803" y="1791738"/>
            <a:chExt cx="2686394" cy="675467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5D2777D5-E0AA-46FF-A949-AF2B55F9297B}"/>
                </a:ext>
              </a:extLst>
            </p:cNvPr>
            <p:cNvGrpSpPr/>
            <p:nvPr/>
          </p:nvGrpSpPr>
          <p:grpSpPr>
            <a:xfrm>
              <a:off x="3228803" y="1791738"/>
              <a:ext cx="2686394" cy="668958"/>
              <a:chOff x="3228803" y="1791738"/>
              <a:chExt cx="2686394" cy="668958"/>
            </a:xfrm>
          </p:grpSpPr>
          <p:sp>
            <p:nvSpPr>
              <p:cNvPr id="43" name="Google Shape;7437;p104">
                <a:extLst>
                  <a:ext uri="{FF2B5EF4-FFF2-40B4-BE49-F238E27FC236}">
                    <a16:creationId xmlns:a16="http://schemas.microsoft.com/office/drawing/2014/main" id="{C6AA144F-F259-4AEF-B96A-F8F15816642D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44" name="Google Shape;7437;p104">
                <a:extLst>
                  <a:ext uri="{FF2B5EF4-FFF2-40B4-BE49-F238E27FC236}">
                    <a16:creationId xmlns:a16="http://schemas.microsoft.com/office/drawing/2014/main" id="{F9B43C57-A2E1-441A-A0E4-80EEDCE516E6}"/>
                  </a:ext>
                </a:extLst>
              </p:cNvPr>
              <p:cNvSpPr/>
              <p:nvPr/>
            </p:nvSpPr>
            <p:spPr>
              <a:xfrm>
                <a:off x="5246243" y="1791738"/>
                <a:ext cx="668954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42" name="Google Shape;7437;p104">
              <a:extLst>
                <a:ext uri="{FF2B5EF4-FFF2-40B4-BE49-F238E27FC236}">
                  <a16:creationId xmlns:a16="http://schemas.microsoft.com/office/drawing/2014/main" id="{8007C153-4C6F-4DEE-A90C-1503A5B9382A}"/>
                </a:ext>
              </a:extLst>
            </p:cNvPr>
            <p:cNvSpPr/>
            <p:nvPr/>
          </p:nvSpPr>
          <p:spPr>
            <a:xfrm>
              <a:off x="3969694" y="1798247"/>
              <a:ext cx="668953" cy="668958"/>
            </a:xfrm>
            <a:prstGeom prst="ellipse">
              <a:avLst/>
            </a:prstGeom>
            <a:solidFill>
              <a:srgbClr val="338AD7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A7DAB326-68A1-4EBB-89E0-C1FE02C0F939}"/>
              </a:ext>
            </a:extLst>
          </p:cNvPr>
          <p:cNvGrpSpPr/>
          <p:nvPr/>
        </p:nvGrpSpPr>
        <p:grpSpPr>
          <a:xfrm>
            <a:off x="6455755" y="2386737"/>
            <a:ext cx="2030886" cy="505726"/>
            <a:chOff x="3099210" y="1791738"/>
            <a:chExt cx="2686395" cy="668958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29D3359B-D235-40CA-BA3C-4D3D2B22F699}"/>
                </a:ext>
              </a:extLst>
            </p:cNvPr>
            <p:cNvGrpSpPr/>
            <p:nvPr/>
          </p:nvGrpSpPr>
          <p:grpSpPr>
            <a:xfrm>
              <a:off x="3099210" y="1791738"/>
              <a:ext cx="1677674" cy="668958"/>
              <a:chOff x="3099210" y="1791738"/>
              <a:chExt cx="1677674" cy="668958"/>
            </a:xfrm>
          </p:grpSpPr>
          <p:sp>
            <p:nvSpPr>
              <p:cNvPr id="50" name="Google Shape;7437;p104">
                <a:extLst>
                  <a:ext uri="{FF2B5EF4-FFF2-40B4-BE49-F238E27FC236}">
                    <a16:creationId xmlns:a16="http://schemas.microsoft.com/office/drawing/2014/main" id="{A2F0E646-AC98-41FE-AF4A-93902F8D3529}"/>
                  </a:ext>
                </a:extLst>
              </p:cNvPr>
              <p:cNvSpPr/>
              <p:nvPr/>
            </p:nvSpPr>
            <p:spPr>
              <a:xfrm>
                <a:off x="3099210" y="1791738"/>
                <a:ext cx="668954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51" name="Google Shape;7437;p104">
                <a:extLst>
                  <a:ext uri="{FF2B5EF4-FFF2-40B4-BE49-F238E27FC236}">
                    <a16:creationId xmlns:a16="http://schemas.microsoft.com/office/drawing/2014/main" id="{424A9B43-DFEE-45EC-B050-F0C96EAB7A31}"/>
                  </a:ext>
                </a:extLst>
              </p:cNvPr>
              <p:cNvSpPr/>
              <p:nvPr/>
            </p:nvSpPr>
            <p:spPr>
              <a:xfrm>
                <a:off x="4107931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34" name="Google Shape;7437;p104">
              <a:extLst>
                <a:ext uri="{FF2B5EF4-FFF2-40B4-BE49-F238E27FC236}">
                  <a16:creationId xmlns:a16="http://schemas.microsoft.com/office/drawing/2014/main" id="{FA050F46-127E-4183-A991-79A9A2C4DF8E}"/>
                </a:ext>
              </a:extLst>
            </p:cNvPr>
            <p:cNvSpPr/>
            <p:nvPr/>
          </p:nvSpPr>
          <p:spPr>
            <a:xfrm>
              <a:off x="5116651" y="1791738"/>
              <a:ext cx="668954" cy="668958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46" name="Imagem 45">
            <a:extLst>
              <a:ext uri="{FF2B5EF4-FFF2-40B4-BE49-F238E27FC236}">
                <a16:creationId xmlns:a16="http://schemas.microsoft.com/office/drawing/2014/main" id="{A3BCB9A4-BCA7-4091-B468-F7B55C94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0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5" grpId="0"/>
      <p:bldP spid="22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9D3BD7B-7B48-411B-B391-AEB8F716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7263" y="1380005"/>
            <a:ext cx="949474" cy="883135"/>
          </a:xfrm>
          <a:prstGeom prst="rect">
            <a:avLst/>
          </a:prstGeom>
        </p:spPr>
      </p:pic>
      <p:pic>
        <p:nvPicPr>
          <p:cNvPr id="1026" name="Picture 2" descr="Python - Free logo icons">
            <a:extLst>
              <a:ext uri="{FF2B5EF4-FFF2-40B4-BE49-F238E27FC236}">
                <a16:creationId xmlns:a16="http://schemas.microsoft.com/office/drawing/2014/main" id="{3B0CF0EB-86B0-4BA5-B736-1F951C98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4" y="3289261"/>
            <a:ext cx="637113" cy="6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441A9C-0CEF-48CC-9827-4CA8028E2424}"/>
              </a:ext>
            </a:extLst>
          </p:cNvPr>
          <p:cNvSpPr txBox="1"/>
          <p:nvPr/>
        </p:nvSpPr>
        <p:spPr>
          <a:xfrm>
            <a:off x="116961" y="3899716"/>
            <a:ext cx="256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combinations.py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782ADE79-CBE6-438D-811B-03C66CAB5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1603" y="3262603"/>
            <a:ext cx="700792" cy="65182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F34008-090B-48A1-84A8-E61D847EF67D}"/>
              </a:ext>
            </a:extLst>
          </p:cNvPr>
          <p:cNvSpPr txBox="1"/>
          <p:nvPr/>
        </p:nvSpPr>
        <p:spPr>
          <a:xfrm>
            <a:off x="3692645" y="3899294"/>
            <a:ext cx="1758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Rotas e Custos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(GIZ)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5FE68255-F402-4948-BA7D-97EE33A4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0833" y="3281903"/>
            <a:ext cx="700792" cy="65182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5FA4FBC8-54BE-4FBE-9B1F-B24375F3DA8F}"/>
              </a:ext>
            </a:extLst>
          </p:cNvPr>
          <p:cNvSpPr txBox="1"/>
          <p:nvPr/>
        </p:nvSpPr>
        <p:spPr>
          <a:xfrm>
            <a:off x="6831876" y="3899294"/>
            <a:ext cx="1758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Análise Multicritério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775E77-1359-496D-90FE-59CF16887C18}"/>
              </a:ext>
            </a:extLst>
          </p:cNvPr>
          <p:cNvSpPr txBox="1"/>
          <p:nvPr/>
        </p:nvSpPr>
        <p:spPr>
          <a:xfrm>
            <a:off x="3223832" y="2239601"/>
            <a:ext cx="26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Gestão Regionalizada RSU</a:t>
            </a:r>
            <a:b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8DDD6175-5F4C-4372-8DA6-A5FE8FB147C7}"/>
              </a:ext>
            </a:extLst>
          </p:cNvPr>
          <p:cNvCxnSpPr/>
          <p:nvPr/>
        </p:nvCxnSpPr>
        <p:spPr>
          <a:xfrm rot="10800000" flipV="1">
            <a:off x="1400931" y="1821573"/>
            <a:ext cx="2696332" cy="1467688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28D3D71F-2960-4C7A-A8F8-155D5FE52DB6}"/>
              </a:ext>
            </a:extLst>
          </p:cNvPr>
          <p:cNvCxnSpPr>
            <a:cxnSpLocks/>
          </p:cNvCxnSpPr>
          <p:nvPr/>
        </p:nvCxnSpPr>
        <p:spPr>
          <a:xfrm flipV="1">
            <a:off x="1719487" y="2263140"/>
            <a:ext cx="2852513" cy="1344678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16F01A4-17C4-4CEF-9BEB-CE9264149A06}"/>
              </a:ext>
            </a:extLst>
          </p:cNvPr>
          <p:cNvCxnSpPr>
            <a:cxnSpLocks/>
          </p:cNvCxnSpPr>
          <p:nvPr/>
        </p:nvCxnSpPr>
        <p:spPr>
          <a:xfrm flipH="1">
            <a:off x="4571999" y="2263140"/>
            <a:ext cx="1" cy="99946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BE27FBAE-7118-49FE-9CFA-68B0C10E2B62}"/>
              </a:ext>
            </a:extLst>
          </p:cNvPr>
          <p:cNvCxnSpPr>
            <a:cxnSpLocks/>
          </p:cNvCxnSpPr>
          <p:nvPr/>
        </p:nvCxnSpPr>
        <p:spPr>
          <a:xfrm>
            <a:off x="5046737" y="1821573"/>
            <a:ext cx="2664492" cy="1460330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D322C94-21D4-4BB7-9A3B-E5B66E34E86B}"/>
              </a:ext>
            </a:extLst>
          </p:cNvPr>
          <p:cNvCxnSpPr>
            <a:cxnSpLocks/>
          </p:cNvCxnSpPr>
          <p:nvPr/>
        </p:nvCxnSpPr>
        <p:spPr>
          <a:xfrm>
            <a:off x="4922395" y="3588517"/>
            <a:ext cx="2438438" cy="193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732E9920-0140-4F17-B0AB-6FC7C8B7D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87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94A7A9-A1FC-4CFF-AF71-B0CC84AB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96542" y="1833562"/>
            <a:ext cx="2350915" cy="14763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EF49B92-1E24-40C3-9DBE-CF04C31D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202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94A7A9-A1FC-4CFF-AF71-B0CC84AB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96542" y="1853414"/>
            <a:ext cx="2350915" cy="14366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9C340B0-EEE4-44ED-BC74-9F29EBE9B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01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94A7A9-A1FC-4CFF-AF71-B0CC84AB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96542" y="1903683"/>
            <a:ext cx="2350915" cy="13361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F9410BB-B7A2-4E5E-8AA2-ECC9F5B7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42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94A7A9-A1FC-4CFF-AF71-B0CC84AB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73654" y="1903683"/>
            <a:ext cx="1996691" cy="162693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7C6AC75-94CE-402C-924A-DC37D5750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297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9D3BD7B-7B48-411B-B391-AEB8F716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7263" y="1380005"/>
            <a:ext cx="949474" cy="883135"/>
          </a:xfrm>
          <a:prstGeom prst="rect">
            <a:avLst/>
          </a:prstGeom>
        </p:spPr>
      </p:pic>
      <p:pic>
        <p:nvPicPr>
          <p:cNvPr id="1026" name="Picture 2" descr="Python - Free logo icons">
            <a:extLst>
              <a:ext uri="{FF2B5EF4-FFF2-40B4-BE49-F238E27FC236}">
                <a16:creationId xmlns:a16="http://schemas.microsoft.com/office/drawing/2014/main" id="{3B0CF0EB-86B0-4BA5-B736-1F951C98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4" y="3289261"/>
            <a:ext cx="637113" cy="6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441A9C-0CEF-48CC-9827-4CA8028E2424}"/>
              </a:ext>
            </a:extLst>
          </p:cNvPr>
          <p:cNvSpPr txBox="1"/>
          <p:nvPr/>
        </p:nvSpPr>
        <p:spPr>
          <a:xfrm>
            <a:off x="116961" y="3899716"/>
            <a:ext cx="256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combinations.py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782ADE79-CBE6-438D-811B-03C66CAB5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1603" y="3262603"/>
            <a:ext cx="700792" cy="65182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F34008-090B-48A1-84A8-E61D847EF67D}"/>
              </a:ext>
            </a:extLst>
          </p:cNvPr>
          <p:cNvSpPr txBox="1"/>
          <p:nvPr/>
        </p:nvSpPr>
        <p:spPr>
          <a:xfrm>
            <a:off x="3692645" y="3899294"/>
            <a:ext cx="17587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Rotas e Custos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(GIZ)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5FE68255-F402-4948-BA7D-97EE33A4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0833" y="3281903"/>
            <a:ext cx="700792" cy="651828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5FA4FBC8-54BE-4FBE-9B1F-B24375F3DA8F}"/>
              </a:ext>
            </a:extLst>
          </p:cNvPr>
          <p:cNvSpPr txBox="1"/>
          <p:nvPr/>
        </p:nvSpPr>
        <p:spPr>
          <a:xfrm>
            <a:off x="6831876" y="3899294"/>
            <a:ext cx="1758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</a:t>
            </a:r>
          </a:p>
          <a:p>
            <a:pPr algn="ctr"/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Análise Multicritério</a:t>
            </a:r>
            <a:b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b="1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775E77-1359-496D-90FE-59CF16887C18}"/>
              </a:ext>
            </a:extLst>
          </p:cNvPr>
          <p:cNvSpPr txBox="1"/>
          <p:nvPr/>
        </p:nvSpPr>
        <p:spPr>
          <a:xfrm>
            <a:off x="3223832" y="2239601"/>
            <a:ext cx="26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Gestão Regionalizada RSU</a:t>
            </a:r>
            <a:b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(UNIDO)</a:t>
            </a:r>
          </a:p>
        </p:txBody>
      </p: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8DDD6175-5F4C-4372-8DA6-A5FE8FB147C7}"/>
              </a:ext>
            </a:extLst>
          </p:cNvPr>
          <p:cNvCxnSpPr/>
          <p:nvPr/>
        </p:nvCxnSpPr>
        <p:spPr>
          <a:xfrm rot="10800000" flipV="1">
            <a:off x="1400931" y="1821573"/>
            <a:ext cx="2696332" cy="1467688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28D3D71F-2960-4C7A-A8F8-155D5FE52DB6}"/>
              </a:ext>
            </a:extLst>
          </p:cNvPr>
          <p:cNvCxnSpPr>
            <a:cxnSpLocks/>
          </p:cNvCxnSpPr>
          <p:nvPr/>
        </p:nvCxnSpPr>
        <p:spPr>
          <a:xfrm flipV="1">
            <a:off x="1719487" y="2263140"/>
            <a:ext cx="2852513" cy="1344678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16F01A4-17C4-4CEF-9BEB-CE9264149A06}"/>
              </a:ext>
            </a:extLst>
          </p:cNvPr>
          <p:cNvCxnSpPr>
            <a:cxnSpLocks/>
          </p:cNvCxnSpPr>
          <p:nvPr/>
        </p:nvCxnSpPr>
        <p:spPr>
          <a:xfrm flipH="1">
            <a:off x="4571999" y="2263140"/>
            <a:ext cx="1" cy="99946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BE27FBAE-7118-49FE-9CFA-68B0C10E2B62}"/>
              </a:ext>
            </a:extLst>
          </p:cNvPr>
          <p:cNvCxnSpPr>
            <a:cxnSpLocks/>
          </p:cNvCxnSpPr>
          <p:nvPr/>
        </p:nvCxnSpPr>
        <p:spPr>
          <a:xfrm>
            <a:off x="5046737" y="1821573"/>
            <a:ext cx="2664492" cy="1460330"/>
          </a:xfrm>
          <a:prstGeom prst="curvedConnector2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D322C94-21D4-4BB7-9A3B-E5B66E34E86B}"/>
              </a:ext>
            </a:extLst>
          </p:cNvPr>
          <p:cNvCxnSpPr>
            <a:cxnSpLocks/>
          </p:cNvCxnSpPr>
          <p:nvPr/>
        </p:nvCxnSpPr>
        <p:spPr>
          <a:xfrm>
            <a:off x="4922395" y="3588517"/>
            <a:ext cx="2438438" cy="1930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6CAF28C-128C-4FDA-A990-46BFB8FC62FF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2263140"/>
            <a:ext cx="2788833" cy="134467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082B2FC8-017E-463E-B02E-2B2D3D007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4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34F9A4-5099-4673-9172-7E64D661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8534" y="1261417"/>
            <a:ext cx="5646930" cy="3352692"/>
          </a:xfrm>
          <a:prstGeom prst="rect">
            <a:avLst/>
          </a:prstGeom>
          <a:ln w="12700"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6EF72B-0D36-4D60-8D9C-17097D76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62B69BA-19CF-4C47-BCFA-06AE5B94BEB6}"/>
              </a:ext>
            </a:extLst>
          </p:cNvPr>
          <p:cNvSpPr/>
          <p:nvPr/>
        </p:nvSpPr>
        <p:spPr>
          <a:xfrm>
            <a:off x="1784196" y="4341541"/>
            <a:ext cx="5588967" cy="23789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3473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5</a:t>
            </a: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D72D4B-647A-44A2-93AE-EBCC2A03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40" y="1100121"/>
            <a:ext cx="5700520" cy="37786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471F9C-B318-4B9F-AC41-9FB5E74C3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205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5</a:t>
            </a:r>
          </a:p>
          <a:p>
            <a:pPr algn="ctr">
              <a:buSzPts val="3000"/>
            </a:pPr>
            <a:endParaRPr lang="pt-BR" sz="3000" b="1" dirty="0">
              <a:solidFill>
                <a:srgbClr val="193441"/>
              </a:solidFill>
              <a:latin typeface="Roboto"/>
              <a:ea typeface="Roboto"/>
              <a:sym typeface="Roboto"/>
            </a:endParaRP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D72D4B-647A-44A2-93AE-EBCC2A03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1740" y="1100121"/>
            <a:ext cx="5700519" cy="37786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AE043E-0452-4460-A339-C102313D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94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5</a:t>
            </a:r>
          </a:p>
          <a:p>
            <a:pPr algn="ctr">
              <a:buSzPts val="3000"/>
            </a:pPr>
            <a:endParaRPr lang="pt-BR" sz="3000" b="1" dirty="0">
              <a:solidFill>
                <a:srgbClr val="193441"/>
              </a:solidFill>
              <a:latin typeface="Roboto"/>
              <a:ea typeface="Roboto"/>
              <a:sym typeface="Roboto"/>
            </a:endParaRP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D72D4B-647A-44A2-93AE-EBCC2A03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1740" y="1100121"/>
            <a:ext cx="5700519" cy="37786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F11033-0799-4976-A3B9-E5108D11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2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00" y="468351"/>
            <a:ext cx="5009400" cy="104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Consórcio X - Arranjos</a:t>
            </a:r>
          </a:p>
          <a:p>
            <a:pPr algn="ctr">
              <a:buSzPts val="3000"/>
            </a:pPr>
            <a:endParaRPr lang="pt-BR" dirty="0"/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D2DDDE6-5C25-4FFE-86C5-A4409D9EEB94}"/>
              </a:ext>
            </a:extLst>
          </p:cNvPr>
          <p:cNvGrpSpPr/>
          <p:nvPr/>
        </p:nvGrpSpPr>
        <p:grpSpPr>
          <a:xfrm>
            <a:off x="3732904" y="1207333"/>
            <a:ext cx="1678190" cy="520131"/>
            <a:chOff x="3462071" y="1782830"/>
            <a:chExt cx="2219857" cy="688013"/>
          </a:xfrm>
        </p:grpSpPr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FBA0CE38-956A-4B43-8926-3FF98650A041}"/>
                </a:ext>
              </a:extLst>
            </p:cNvPr>
            <p:cNvGrpSpPr/>
            <p:nvPr/>
          </p:nvGrpSpPr>
          <p:grpSpPr>
            <a:xfrm>
              <a:off x="3462071" y="1791738"/>
              <a:ext cx="1444405" cy="679105"/>
              <a:chOff x="3462071" y="1791738"/>
              <a:chExt cx="1444405" cy="679105"/>
            </a:xfrm>
          </p:grpSpPr>
          <p:sp>
            <p:nvSpPr>
              <p:cNvPr id="68" name="Google Shape;7437;p104">
                <a:extLst>
                  <a:ext uri="{FF2B5EF4-FFF2-40B4-BE49-F238E27FC236}">
                    <a16:creationId xmlns:a16="http://schemas.microsoft.com/office/drawing/2014/main" id="{94C87AD0-61B1-4E46-B35B-018D6AB4F5B5}"/>
                  </a:ext>
                </a:extLst>
              </p:cNvPr>
              <p:cNvSpPr/>
              <p:nvPr/>
            </p:nvSpPr>
            <p:spPr>
              <a:xfrm>
                <a:off x="3462071" y="1801885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69" name="Google Shape;7437;p104">
                <a:extLst>
                  <a:ext uri="{FF2B5EF4-FFF2-40B4-BE49-F238E27FC236}">
                    <a16:creationId xmlns:a16="http://schemas.microsoft.com/office/drawing/2014/main" id="{AAC5FA13-FB80-47EF-8271-3903A4CB0546}"/>
                  </a:ext>
                </a:extLst>
              </p:cNvPr>
              <p:cNvSpPr/>
              <p:nvPr/>
            </p:nvSpPr>
            <p:spPr>
              <a:xfrm>
                <a:off x="4237523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67" name="Google Shape;7437;p104">
              <a:extLst>
                <a:ext uri="{FF2B5EF4-FFF2-40B4-BE49-F238E27FC236}">
                  <a16:creationId xmlns:a16="http://schemas.microsoft.com/office/drawing/2014/main" id="{0458E267-3D81-48DC-ADA3-D788D232C92B}"/>
                </a:ext>
              </a:extLst>
            </p:cNvPr>
            <p:cNvSpPr/>
            <p:nvPr/>
          </p:nvSpPr>
          <p:spPr>
            <a:xfrm>
              <a:off x="5012975" y="1782830"/>
              <a:ext cx="668953" cy="668958"/>
            </a:xfrm>
            <a:prstGeom prst="ellipse">
              <a:avLst/>
            </a:prstGeom>
            <a:solidFill>
              <a:srgbClr val="338AD7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E5740108-3EF7-4F84-87DA-7F2CCEDCFB47}"/>
              </a:ext>
            </a:extLst>
          </p:cNvPr>
          <p:cNvGrpSpPr/>
          <p:nvPr/>
        </p:nvGrpSpPr>
        <p:grpSpPr>
          <a:xfrm>
            <a:off x="3556557" y="1916474"/>
            <a:ext cx="2030886" cy="515569"/>
            <a:chOff x="3228803" y="1791738"/>
            <a:chExt cx="2686393" cy="681978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D02C6FF5-1E20-4475-B117-5E607335B159}"/>
                </a:ext>
              </a:extLst>
            </p:cNvPr>
            <p:cNvGrpSpPr/>
            <p:nvPr/>
          </p:nvGrpSpPr>
          <p:grpSpPr>
            <a:xfrm>
              <a:off x="3228803" y="1791738"/>
              <a:ext cx="1952451" cy="681978"/>
              <a:chOff x="3228803" y="1791738"/>
              <a:chExt cx="1952451" cy="681978"/>
            </a:xfrm>
          </p:grpSpPr>
          <p:sp>
            <p:nvSpPr>
              <p:cNvPr id="73" name="Google Shape;7437;p104">
                <a:extLst>
                  <a:ext uri="{FF2B5EF4-FFF2-40B4-BE49-F238E27FC236}">
                    <a16:creationId xmlns:a16="http://schemas.microsoft.com/office/drawing/2014/main" id="{C2B138C2-3758-4E5E-8707-7A12073BC7B0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4" name="Google Shape;7437;p104">
                <a:extLst>
                  <a:ext uri="{FF2B5EF4-FFF2-40B4-BE49-F238E27FC236}">
                    <a16:creationId xmlns:a16="http://schemas.microsoft.com/office/drawing/2014/main" id="{F2D944BD-8D78-462C-A271-81B09ABD303E}"/>
                  </a:ext>
                </a:extLst>
              </p:cNvPr>
              <p:cNvSpPr/>
              <p:nvPr/>
            </p:nvSpPr>
            <p:spPr>
              <a:xfrm>
                <a:off x="4512301" y="180475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72" name="Google Shape;7437;p104">
              <a:extLst>
                <a:ext uri="{FF2B5EF4-FFF2-40B4-BE49-F238E27FC236}">
                  <a16:creationId xmlns:a16="http://schemas.microsoft.com/office/drawing/2014/main" id="{6A79CDF6-BFE0-46F7-8DB8-8813A6EC8201}"/>
                </a:ext>
              </a:extLst>
            </p:cNvPr>
            <p:cNvSpPr/>
            <p:nvPr/>
          </p:nvSpPr>
          <p:spPr>
            <a:xfrm>
              <a:off x="5246243" y="1791738"/>
              <a:ext cx="668953" cy="668958"/>
            </a:xfrm>
            <a:prstGeom prst="ellipse">
              <a:avLst/>
            </a:prstGeom>
            <a:solidFill>
              <a:srgbClr val="338AD7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EE979DE0-492A-4549-A2D6-F7F765DC4D3F}"/>
              </a:ext>
            </a:extLst>
          </p:cNvPr>
          <p:cNvGrpSpPr/>
          <p:nvPr/>
        </p:nvGrpSpPr>
        <p:grpSpPr>
          <a:xfrm>
            <a:off x="3556557" y="2633177"/>
            <a:ext cx="2030886" cy="505726"/>
            <a:chOff x="3228803" y="1791738"/>
            <a:chExt cx="2686393" cy="668958"/>
          </a:xfrm>
        </p:grpSpPr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10DFBA26-1509-4C0E-8C93-8732A87D39C8}"/>
                </a:ext>
              </a:extLst>
            </p:cNvPr>
            <p:cNvGrpSpPr/>
            <p:nvPr/>
          </p:nvGrpSpPr>
          <p:grpSpPr>
            <a:xfrm>
              <a:off x="3228803" y="1791738"/>
              <a:ext cx="1409846" cy="668958"/>
              <a:chOff x="3228803" y="1791738"/>
              <a:chExt cx="1409846" cy="668958"/>
            </a:xfrm>
          </p:grpSpPr>
          <p:sp>
            <p:nvSpPr>
              <p:cNvPr id="78" name="Google Shape;7437;p104">
                <a:extLst>
                  <a:ext uri="{FF2B5EF4-FFF2-40B4-BE49-F238E27FC236}">
                    <a16:creationId xmlns:a16="http://schemas.microsoft.com/office/drawing/2014/main" id="{632D4133-EEBE-4DC2-B140-772417E808DA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79" name="Google Shape;7437;p104">
                <a:extLst>
                  <a:ext uri="{FF2B5EF4-FFF2-40B4-BE49-F238E27FC236}">
                    <a16:creationId xmlns:a16="http://schemas.microsoft.com/office/drawing/2014/main" id="{BAA142FC-483B-4CDE-AE57-B2F749A82D21}"/>
                  </a:ext>
                </a:extLst>
              </p:cNvPr>
              <p:cNvSpPr/>
              <p:nvPr/>
            </p:nvSpPr>
            <p:spPr>
              <a:xfrm>
                <a:off x="3969696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77" name="Google Shape;7437;p104">
              <a:extLst>
                <a:ext uri="{FF2B5EF4-FFF2-40B4-BE49-F238E27FC236}">
                  <a16:creationId xmlns:a16="http://schemas.microsoft.com/office/drawing/2014/main" id="{0A42418F-8924-4455-8926-CCA626F10A47}"/>
                </a:ext>
              </a:extLst>
            </p:cNvPr>
            <p:cNvSpPr/>
            <p:nvPr/>
          </p:nvSpPr>
          <p:spPr>
            <a:xfrm>
              <a:off x="5246243" y="1791738"/>
              <a:ext cx="668953" cy="668958"/>
            </a:xfrm>
            <a:prstGeom prst="ellipse">
              <a:avLst/>
            </a:prstGeom>
            <a:solidFill>
              <a:srgbClr val="909090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AFE80239-81A1-4315-AFD9-633ED3C2667A}"/>
              </a:ext>
            </a:extLst>
          </p:cNvPr>
          <p:cNvGrpSpPr/>
          <p:nvPr/>
        </p:nvGrpSpPr>
        <p:grpSpPr>
          <a:xfrm>
            <a:off x="3537551" y="3340037"/>
            <a:ext cx="2030886" cy="510647"/>
            <a:chOff x="3228803" y="1791738"/>
            <a:chExt cx="2686394" cy="675467"/>
          </a:xfrm>
        </p:grpSpPr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A71AC912-52CD-447A-86FD-BEEFB4E7344B}"/>
                </a:ext>
              </a:extLst>
            </p:cNvPr>
            <p:cNvGrpSpPr/>
            <p:nvPr/>
          </p:nvGrpSpPr>
          <p:grpSpPr>
            <a:xfrm>
              <a:off x="3228803" y="1791738"/>
              <a:ext cx="2686394" cy="668958"/>
              <a:chOff x="3228803" y="1791738"/>
              <a:chExt cx="2686394" cy="668958"/>
            </a:xfrm>
          </p:grpSpPr>
          <p:sp>
            <p:nvSpPr>
              <p:cNvPr id="83" name="Google Shape;7437;p104">
                <a:extLst>
                  <a:ext uri="{FF2B5EF4-FFF2-40B4-BE49-F238E27FC236}">
                    <a16:creationId xmlns:a16="http://schemas.microsoft.com/office/drawing/2014/main" id="{AA31F44D-B534-4ACD-B0A0-45B818CD0403}"/>
                  </a:ext>
                </a:extLst>
              </p:cNvPr>
              <p:cNvSpPr/>
              <p:nvPr/>
            </p:nvSpPr>
            <p:spPr>
              <a:xfrm>
                <a:off x="3228803" y="1791738"/>
                <a:ext cx="668953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84" name="Google Shape;7437;p104">
                <a:extLst>
                  <a:ext uri="{FF2B5EF4-FFF2-40B4-BE49-F238E27FC236}">
                    <a16:creationId xmlns:a16="http://schemas.microsoft.com/office/drawing/2014/main" id="{69980B17-4271-44CA-9739-51F7C0C3A022}"/>
                  </a:ext>
                </a:extLst>
              </p:cNvPr>
              <p:cNvSpPr/>
              <p:nvPr/>
            </p:nvSpPr>
            <p:spPr>
              <a:xfrm>
                <a:off x="5246243" y="1791738"/>
                <a:ext cx="668954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82" name="Google Shape;7437;p104">
              <a:extLst>
                <a:ext uri="{FF2B5EF4-FFF2-40B4-BE49-F238E27FC236}">
                  <a16:creationId xmlns:a16="http://schemas.microsoft.com/office/drawing/2014/main" id="{925A47E1-1293-4947-BA7F-ABDCC1157A91}"/>
                </a:ext>
              </a:extLst>
            </p:cNvPr>
            <p:cNvSpPr/>
            <p:nvPr/>
          </p:nvSpPr>
          <p:spPr>
            <a:xfrm>
              <a:off x="3969694" y="1798247"/>
              <a:ext cx="668953" cy="668958"/>
            </a:xfrm>
            <a:prstGeom prst="ellipse">
              <a:avLst/>
            </a:prstGeom>
            <a:solidFill>
              <a:srgbClr val="338AD7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0" name="Google Shape;222;p39">
            <a:extLst>
              <a:ext uri="{FF2B5EF4-FFF2-40B4-BE49-F238E27FC236}">
                <a16:creationId xmlns:a16="http://schemas.microsoft.com/office/drawing/2014/main" id="{85678FFA-71B0-4714-8D6A-96761938E4E6}"/>
              </a:ext>
            </a:extLst>
          </p:cNvPr>
          <p:cNvSpPr txBox="1">
            <a:spLocks/>
          </p:cNvSpPr>
          <p:nvPr/>
        </p:nvSpPr>
        <p:spPr>
          <a:xfrm>
            <a:off x="6075218" y="4765288"/>
            <a:ext cx="2575130" cy="260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rgbClr val="858585"/>
              </a:buClr>
              <a:buSzPts val="1200"/>
            </a:pPr>
            <a:r>
              <a:rPr lang="pt-BR" sz="900" dirty="0">
                <a:solidFill>
                  <a:srgbClr val="858585"/>
                </a:solidFill>
                <a:latin typeface="Roboto"/>
                <a:ea typeface="Roboto"/>
                <a:sym typeface="Roboto"/>
              </a:rPr>
              <a:t>Nota: cada cor representa um subarranjo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8616FB23-998E-4D9A-A4DE-10F2296E4CA3}"/>
              </a:ext>
            </a:extLst>
          </p:cNvPr>
          <p:cNvGrpSpPr/>
          <p:nvPr/>
        </p:nvGrpSpPr>
        <p:grpSpPr>
          <a:xfrm>
            <a:off x="3537551" y="4025759"/>
            <a:ext cx="2049892" cy="513398"/>
            <a:chOff x="3099210" y="1781590"/>
            <a:chExt cx="2711536" cy="679106"/>
          </a:xfrm>
        </p:grpSpPr>
        <p:grpSp>
          <p:nvGrpSpPr>
            <p:cNvPr id="92" name="Agrupar 91">
              <a:extLst>
                <a:ext uri="{FF2B5EF4-FFF2-40B4-BE49-F238E27FC236}">
                  <a16:creationId xmlns:a16="http://schemas.microsoft.com/office/drawing/2014/main" id="{6D70BD79-D4CB-4805-AE45-5C259ECE51ED}"/>
                </a:ext>
              </a:extLst>
            </p:cNvPr>
            <p:cNvGrpSpPr/>
            <p:nvPr/>
          </p:nvGrpSpPr>
          <p:grpSpPr>
            <a:xfrm>
              <a:off x="3099210" y="1781590"/>
              <a:ext cx="1702813" cy="679106"/>
              <a:chOff x="3099210" y="1781590"/>
              <a:chExt cx="1702813" cy="679106"/>
            </a:xfrm>
          </p:grpSpPr>
          <p:sp>
            <p:nvSpPr>
              <p:cNvPr id="94" name="Google Shape;7437;p104">
                <a:extLst>
                  <a:ext uri="{FF2B5EF4-FFF2-40B4-BE49-F238E27FC236}">
                    <a16:creationId xmlns:a16="http://schemas.microsoft.com/office/drawing/2014/main" id="{75321C51-01C6-483E-93AE-B0345E61B1D7}"/>
                  </a:ext>
                </a:extLst>
              </p:cNvPr>
              <p:cNvSpPr/>
              <p:nvPr/>
            </p:nvSpPr>
            <p:spPr>
              <a:xfrm>
                <a:off x="3099210" y="1791738"/>
                <a:ext cx="668954" cy="668958"/>
              </a:xfrm>
              <a:prstGeom prst="ellipse">
                <a:avLst/>
              </a:prstGeom>
              <a:solidFill>
                <a:srgbClr val="909090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5" name="Google Shape;7437;p104">
                <a:extLst>
                  <a:ext uri="{FF2B5EF4-FFF2-40B4-BE49-F238E27FC236}">
                    <a16:creationId xmlns:a16="http://schemas.microsoft.com/office/drawing/2014/main" id="{FEC0CAAD-3CFF-413C-89AB-197E43D57756}"/>
                  </a:ext>
                </a:extLst>
              </p:cNvPr>
              <p:cNvSpPr/>
              <p:nvPr/>
            </p:nvSpPr>
            <p:spPr>
              <a:xfrm>
                <a:off x="4133071" y="1781590"/>
                <a:ext cx="668952" cy="668958"/>
              </a:xfrm>
              <a:prstGeom prst="ellipse">
                <a:avLst/>
              </a:prstGeom>
              <a:solidFill>
                <a:srgbClr val="338AD7"/>
              </a:solidFill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0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</a:t>
                </a:r>
                <a:endParaRPr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93" name="Google Shape;7437;p104">
              <a:extLst>
                <a:ext uri="{FF2B5EF4-FFF2-40B4-BE49-F238E27FC236}">
                  <a16:creationId xmlns:a16="http://schemas.microsoft.com/office/drawing/2014/main" id="{1070AC7F-7DCC-439F-A2C6-0E04B939E847}"/>
                </a:ext>
              </a:extLst>
            </p:cNvPr>
            <p:cNvSpPr/>
            <p:nvPr/>
          </p:nvSpPr>
          <p:spPr>
            <a:xfrm>
              <a:off x="5141792" y="1791738"/>
              <a:ext cx="668954" cy="668958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endParaRPr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F5A00408-D73E-4EFF-BDEA-722AF85F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3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5</a:t>
            </a:r>
          </a:p>
          <a:p>
            <a:pPr algn="ctr">
              <a:buSzPts val="3000"/>
            </a:pPr>
            <a:endParaRPr lang="pt-BR" sz="3000" b="1" dirty="0">
              <a:solidFill>
                <a:srgbClr val="193441"/>
              </a:solidFill>
              <a:latin typeface="Roboto"/>
              <a:ea typeface="Roboto"/>
              <a:sym typeface="Roboto"/>
            </a:endParaRP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D72D4B-647A-44A2-93AE-EBCC2A03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1740" y="1100121"/>
            <a:ext cx="5700519" cy="37786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687EAF4-0767-4064-A892-AB3DA351A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098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5</a:t>
            </a:r>
          </a:p>
          <a:p>
            <a:pPr algn="ctr">
              <a:buSzPts val="3000"/>
            </a:pPr>
            <a:endParaRPr lang="pt-BR" sz="3000" b="1" dirty="0">
              <a:solidFill>
                <a:srgbClr val="193441"/>
              </a:solidFill>
              <a:latin typeface="Roboto"/>
              <a:ea typeface="Roboto"/>
              <a:sym typeface="Roboto"/>
            </a:endParaRP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D72D4B-647A-44A2-93AE-EBCC2A03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1740" y="1100121"/>
            <a:ext cx="5700519" cy="37786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6EC48C-53CC-4C71-A34C-122AE86A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01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Ferramenta – Passo 6</a:t>
            </a:r>
          </a:p>
          <a:p>
            <a:pPr algn="ctr">
              <a:buSzPts val="3000"/>
            </a:pPr>
            <a:endParaRPr lang="pt-BR" sz="3000" b="1" dirty="0">
              <a:solidFill>
                <a:srgbClr val="193441"/>
              </a:solidFill>
              <a:latin typeface="Roboto"/>
              <a:ea typeface="Roboto"/>
              <a:sym typeface="Roboto"/>
            </a:endParaRPr>
          </a:p>
          <a:p>
            <a:pPr algn="ctr">
              <a:buSzPts val="3000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7EE5D8-1DA6-455A-991B-181449A9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8" y="1250857"/>
            <a:ext cx="2931253" cy="34260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865EA8-0627-4C54-A4AE-93600F112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309" y="1232299"/>
            <a:ext cx="3474067" cy="3426854"/>
          </a:xfrm>
          <a:prstGeom prst="rect">
            <a:avLst/>
          </a:prstGeom>
        </p:spPr>
      </p:pic>
      <p:grpSp>
        <p:nvGrpSpPr>
          <p:cNvPr id="8" name="Google Shape;5782;p66">
            <a:extLst>
              <a:ext uri="{FF2B5EF4-FFF2-40B4-BE49-F238E27FC236}">
                <a16:creationId xmlns:a16="http://schemas.microsoft.com/office/drawing/2014/main" id="{81E90B69-5C17-4F4F-8B0A-28AF64210343}"/>
              </a:ext>
            </a:extLst>
          </p:cNvPr>
          <p:cNvGrpSpPr/>
          <p:nvPr/>
        </p:nvGrpSpPr>
        <p:grpSpPr>
          <a:xfrm>
            <a:off x="4206673" y="2661411"/>
            <a:ext cx="730654" cy="604909"/>
            <a:chOff x="4943575" y="2516350"/>
            <a:chExt cx="98675" cy="81700"/>
          </a:xfrm>
        </p:grpSpPr>
        <p:sp>
          <p:nvSpPr>
            <p:cNvPr id="9" name="Google Shape;5783;p66">
              <a:extLst>
                <a:ext uri="{FF2B5EF4-FFF2-40B4-BE49-F238E27FC236}">
                  <a16:creationId xmlns:a16="http://schemas.microsoft.com/office/drawing/2014/main" id="{F39ED2E6-63A3-419C-86A3-558910BDC817}"/>
                </a:ext>
              </a:extLst>
            </p:cNvPr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84;p66">
              <a:extLst>
                <a:ext uri="{FF2B5EF4-FFF2-40B4-BE49-F238E27FC236}">
                  <a16:creationId xmlns:a16="http://schemas.microsoft.com/office/drawing/2014/main" id="{19BA52B9-BF7D-4064-A44A-921CBE7BE917}"/>
                </a:ext>
              </a:extLst>
            </p:cNvPr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85;p66">
              <a:extLst>
                <a:ext uri="{FF2B5EF4-FFF2-40B4-BE49-F238E27FC236}">
                  <a16:creationId xmlns:a16="http://schemas.microsoft.com/office/drawing/2014/main" id="{991D9DE2-C056-4B7F-8629-F9DB354985D2}"/>
                </a:ext>
              </a:extLst>
            </p:cNvPr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86;p66">
              <a:extLst>
                <a:ext uri="{FF2B5EF4-FFF2-40B4-BE49-F238E27FC236}">
                  <a16:creationId xmlns:a16="http://schemas.microsoft.com/office/drawing/2014/main" id="{4486C1D2-A4AD-476B-8844-9675A43DA83C}"/>
                </a:ext>
              </a:extLst>
            </p:cNvPr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87;p66">
              <a:extLst>
                <a:ext uri="{FF2B5EF4-FFF2-40B4-BE49-F238E27FC236}">
                  <a16:creationId xmlns:a16="http://schemas.microsoft.com/office/drawing/2014/main" id="{F0E68354-433E-4747-B038-E78A890DF75E}"/>
                </a:ext>
              </a:extLst>
            </p:cNvPr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788;p66">
              <a:extLst>
                <a:ext uri="{FF2B5EF4-FFF2-40B4-BE49-F238E27FC236}">
                  <a16:creationId xmlns:a16="http://schemas.microsoft.com/office/drawing/2014/main" id="{199EACE3-CB5C-4D9C-85E8-4151E38ED34E}"/>
                </a:ext>
              </a:extLst>
            </p:cNvPr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89;p66">
              <a:extLst>
                <a:ext uri="{FF2B5EF4-FFF2-40B4-BE49-F238E27FC236}">
                  <a16:creationId xmlns:a16="http://schemas.microsoft.com/office/drawing/2014/main" id="{451C54CD-1A43-4BBE-8F86-1EC8C6788AEE}"/>
                </a:ext>
              </a:extLst>
            </p:cNvPr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90;p66">
              <a:extLst>
                <a:ext uri="{FF2B5EF4-FFF2-40B4-BE49-F238E27FC236}">
                  <a16:creationId xmlns:a16="http://schemas.microsoft.com/office/drawing/2014/main" id="{2B088E23-907E-4D39-9BD0-88E5A5F04A70}"/>
                </a:ext>
              </a:extLst>
            </p:cNvPr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91;p66">
              <a:extLst>
                <a:ext uri="{FF2B5EF4-FFF2-40B4-BE49-F238E27FC236}">
                  <a16:creationId xmlns:a16="http://schemas.microsoft.com/office/drawing/2014/main" id="{3A5945F0-394A-4E5C-AF53-5AC0211C8C25}"/>
                </a:ext>
              </a:extLst>
            </p:cNvPr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92;p66">
              <a:extLst>
                <a:ext uri="{FF2B5EF4-FFF2-40B4-BE49-F238E27FC236}">
                  <a16:creationId xmlns:a16="http://schemas.microsoft.com/office/drawing/2014/main" id="{5D0C5F46-2BA3-46A4-9431-D898ACF590A0}"/>
                </a:ext>
              </a:extLst>
            </p:cNvPr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93;p66">
              <a:extLst>
                <a:ext uri="{FF2B5EF4-FFF2-40B4-BE49-F238E27FC236}">
                  <a16:creationId xmlns:a16="http://schemas.microsoft.com/office/drawing/2014/main" id="{EB000D2A-93D3-4D52-8F18-9FEB6200F292}"/>
                </a:ext>
              </a:extLst>
            </p:cNvPr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94;p66">
              <a:extLst>
                <a:ext uri="{FF2B5EF4-FFF2-40B4-BE49-F238E27FC236}">
                  <a16:creationId xmlns:a16="http://schemas.microsoft.com/office/drawing/2014/main" id="{A53AC5B6-B63E-42B1-B672-9C797408A470}"/>
                </a:ext>
              </a:extLst>
            </p:cNvPr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95;p66">
              <a:extLst>
                <a:ext uri="{FF2B5EF4-FFF2-40B4-BE49-F238E27FC236}">
                  <a16:creationId xmlns:a16="http://schemas.microsoft.com/office/drawing/2014/main" id="{DE1CFC09-A94C-4194-B675-7781851B6B7B}"/>
                </a:ext>
              </a:extLst>
            </p:cNvPr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96;p66">
              <a:extLst>
                <a:ext uri="{FF2B5EF4-FFF2-40B4-BE49-F238E27FC236}">
                  <a16:creationId xmlns:a16="http://schemas.microsoft.com/office/drawing/2014/main" id="{7A2E8EC7-32AF-4E16-9870-B7AE0F296169}"/>
                </a:ext>
              </a:extLst>
            </p:cNvPr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797;p66">
              <a:extLst>
                <a:ext uri="{FF2B5EF4-FFF2-40B4-BE49-F238E27FC236}">
                  <a16:creationId xmlns:a16="http://schemas.microsoft.com/office/drawing/2014/main" id="{4D3DED77-9E90-4555-BC4E-65933AF40495}"/>
                </a:ext>
              </a:extLst>
            </p:cNvPr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98;p66">
              <a:extLst>
                <a:ext uri="{FF2B5EF4-FFF2-40B4-BE49-F238E27FC236}">
                  <a16:creationId xmlns:a16="http://schemas.microsoft.com/office/drawing/2014/main" id="{8523085A-F3C9-4A69-8A4A-4B82F5E31729}"/>
                </a:ext>
              </a:extLst>
            </p:cNvPr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99;p66">
              <a:extLst>
                <a:ext uri="{FF2B5EF4-FFF2-40B4-BE49-F238E27FC236}">
                  <a16:creationId xmlns:a16="http://schemas.microsoft.com/office/drawing/2014/main" id="{BD09B9DA-EA55-4939-A84B-DE7F9DC1AF34}"/>
                </a:ext>
              </a:extLst>
            </p:cNvPr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00;p66">
              <a:extLst>
                <a:ext uri="{FF2B5EF4-FFF2-40B4-BE49-F238E27FC236}">
                  <a16:creationId xmlns:a16="http://schemas.microsoft.com/office/drawing/2014/main" id="{61BDFADE-667A-4A00-89AD-71C61DAAE8E7}"/>
                </a:ext>
              </a:extLst>
            </p:cNvPr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01;p66">
              <a:extLst>
                <a:ext uri="{FF2B5EF4-FFF2-40B4-BE49-F238E27FC236}">
                  <a16:creationId xmlns:a16="http://schemas.microsoft.com/office/drawing/2014/main" id="{46EF090A-5E85-40E2-8D56-C19927FA63E2}"/>
                </a:ext>
              </a:extLst>
            </p:cNvPr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02;p66">
              <a:extLst>
                <a:ext uri="{FF2B5EF4-FFF2-40B4-BE49-F238E27FC236}">
                  <a16:creationId xmlns:a16="http://schemas.microsoft.com/office/drawing/2014/main" id="{816478A6-8031-4067-A868-1312DC7BD215}"/>
                </a:ext>
              </a:extLst>
            </p:cNvPr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03;p66">
              <a:extLst>
                <a:ext uri="{FF2B5EF4-FFF2-40B4-BE49-F238E27FC236}">
                  <a16:creationId xmlns:a16="http://schemas.microsoft.com/office/drawing/2014/main" id="{C698B94B-DBC1-4936-8098-E78695CA1BCC}"/>
                </a:ext>
              </a:extLst>
            </p:cNvPr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04;p66">
              <a:extLst>
                <a:ext uri="{FF2B5EF4-FFF2-40B4-BE49-F238E27FC236}">
                  <a16:creationId xmlns:a16="http://schemas.microsoft.com/office/drawing/2014/main" id="{36148942-C3EC-4B94-8E26-26CE94EEFEDA}"/>
                </a:ext>
              </a:extLst>
            </p:cNvPr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05;p66">
              <a:extLst>
                <a:ext uri="{FF2B5EF4-FFF2-40B4-BE49-F238E27FC236}">
                  <a16:creationId xmlns:a16="http://schemas.microsoft.com/office/drawing/2014/main" id="{6AEE23F6-5E64-4908-B3E8-6C8FBE8F50DF}"/>
                </a:ext>
              </a:extLst>
            </p:cNvPr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06;p66">
              <a:extLst>
                <a:ext uri="{FF2B5EF4-FFF2-40B4-BE49-F238E27FC236}">
                  <a16:creationId xmlns:a16="http://schemas.microsoft.com/office/drawing/2014/main" id="{82C02AB7-694A-4741-B8D9-B7E23F175263}"/>
                </a:ext>
              </a:extLst>
            </p:cNvPr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07;p66">
              <a:extLst>
                <a:ext uri="{FF2B5EF4-FFF2-40B4-BE49-F238E27FC236}">
                  <a16:creationId xmlns:a16="http://schemas.microsoft.com/office/drawing/2014/main" id="{75D3F888-FD4B-4526-818A-17CA85264A67}"/>
                </a:ext>
              </a:extLst>
            </p:cNvPr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08;p66">
              <a:extLst>
                <a:ext uri="{FF2B5EF4-FFF2-40B4-BE49-F238E27FC236}">
                  <a16:creationId xmlns:a16="http://schemas.microsoft.com/office/drawing/2014/main" id="{BB34F575-978D-4F32-89AB-E8A2682C2890}"/>
                </a:ext>
              </a:extLst>
            </p:cNvPr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09;p66">
              <a:extLst>
                <a:ext uri="{FF2B5EF4-FFF2-40B4-BE49-F238E27FC236}">
                  <a16:creationId xmlns:a16="http://schemas.microsoft.com/office/drawing/2014/main" id="{55F9D0D1-B32B-44A4-ABE2-DF4402016DCD}"/>
                </a:ext>
              </a:extLst>
            </p:cNvPr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10;p66">
              <a:extLst>
                <a:ext uri="{FF2B5EF4-FFF2-40B4-BE49-F238E27FC236}">
                  <a16:creationId xmlns:a16="http://schemas.microsoft.com/office/drawing/2014/main" id="{E03C4BAA-F124-4F6E-9E5D-D0C9D9735DD1}"/>
                </a:ext>
              </a:extLst>
            </p:cNvPr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11;p66">
              <a:extLst>
                <a:ext uri="{FF2B5EF4-FFF2-40B4-BE49-F238E27FC236}">
                  <a16:creationId xmlns:a16="http://schemas.microsoft.com/office/drawing/2014/main" id="{BAA62D0F-E34D-4436-92BA-1BAF5ABBDD32}"/>
                </a:ext>
              </a:extLst>
            </p:cNvPr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12;p66">
              <a:extLst>
                <a:ext uri="{FF2B5EF4-FFF2-40B4-BE49-F238E27FC236}">
                  <a16:creationId xmlns:a16="http://schemas.microsoft.com/office/drawing/2014/main" id="{85AC30DF-76BE-40A0-98D7-806E28E2516D}"/>
                </a:ext>
              </a:extLst>
            </p:cNvPr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13;p66">
              <a:extLst>
                <a:ext uri="{FF2B5EF4-FFF2-40B4-BE49-F238E27FC236}">
                  <a16:creationId xmlns:a16="http://schemas.microsoft.com/office/drawing/2014/main" id="{EB74EDC5-19DB-4104-9F8B-B64EDB14E13A}"/>
                </a:ext>
              </a:extLst>
            </p:cNvPr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14;p66">
              <a:extLst>
                <a:ext uri="{FF2B5EF4-FFF2-40B4-BE49-F238E27FC236}">
                  <a16:creationId xmlns:a16="http://schemas.microsoft.com/office/drawing/2014/main" id="{921B4C28-6940-462D-96C4-CA9E03CEEA30}"/>
                </a:ext>
              </a:extLst>
            </p:cNvPr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15;p66">
              <a:extLst>
                <a:ext uri="{FF2B5EF4-FFF2-40B4-BE49-F238E27FC236}">
                  <a16:creationId xmlns:a16="http://schemas.microsoft.com/office/drawing/2014/main" id="{CFD0AA0E-F3F0-4BD5-894E-623C9D48E8FE}"/>
                </a:ext>
              </a:extLst>
            </p:cNvPr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16;p66">
              <a:extLst>
                <a:ext uri="{FF2B5EF4-FFF2-40B4-BE49-F238E27FC236}">
                  <a16:creationId xmlns:a16="http://schemas.microsoft.com/office/drawing/2014/main" id="{1FFB7CC9-CADE-4C50-9E40-74A2CE9ED042}"/>
                </a:ext>
              </a:extLst>
            </p:cNvPr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17;p66">
              <a:extLst>
                <a:ext uri="{FF2B5EF4-FFF2-40B4-BE49-F238E27FC236}">
                  <a16:creationId xmlns:a16="http://schemas.microsoft.com/office/drawing/2014/main" id="{0C3B10C1-46AF-4F6B-ACE1-B6250A1A7A17}"/>
                </a:ext>
              </a:extLst>
            </p:cNvPr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18;p66">
              <a:extLst>
                <a:ext uri="{FF2B5EF4-FFF2-40B4-BE49-F238E27FC236}">
                  <a16:creationId xmlns:a16="http://schemas.microsoft.com/office/drawing/2014/main" id="{9A4AA438-283A-4D12-BCC4-06DD1341BC02}"/>
                </a:ext>
              </a:extLst>
            </p:cNvPr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19;p66">
              <a:extLst>
                <a:ext uri="{FF2B5EF4-FFF2-40B4-BE49-F238E27FC236}">
                  <a16:creationId xmlns:a16="http://schemas.microsoft.com/office/drawing/2014/main" id="{C1A6A2A6-30DD-4FC6-B2D1-1896455EC022}"/>
                </a:ext>
              </a:extLst>
            </p:cNvPr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20;p66">
              <a:extLst>
                <a:ext uri="{FF2B5EF4-FFF2-40B4-BE49-F238E27FC236}">
                  <a16:creationId xmlns:a16="http://schemas.microsoft.com/office/drawing/2014/main" id="{47121EDF-1CBB-44DC-9253-0D728C635AC2}"/>
                </a:ext>
              </a:extLst>
            </p:cNvPr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21;p66">
              <a:extLst>
                <a:ext uri="{FF2B5EF4-FFF2-40B4-BE49-F238E27FC236}">
                  <a16:creationId xmlns:a16="http://schemas.microsoft.com/office/drawing/2014/main" id="{EFF9C3C1-28D4-478C-8D66-F1FCE58BC5CC}"/>
                </a:ext>
              </a:extLst>
            </p:cNvPr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22;p66">
              <a:extLst>
                <a:ext uri="{FF2B5EF4-FFF2-40B4-BE49-F238E27FC236}">
                  <a16:creationId xmlns:a16="http://schemas.microsoft.com/office/drawing/2014/main" id="{3FC569D3-5154-4BD2-91AC-B617DF871EFA}"/>
                </a:ext>
              </a:extLst>
            </p:cNvPr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23;p66">
              <a:extLst>
                <a:ext uri="{FF2B5EF4-FFF2-40B4-BE49-F238E27FC236}">
                  <a16:creationId xmlns:a16="http://schemas.microsoft.com/office/drawing/2014/main" id="{AA0230B0-D04B-441D-B716-8E5DA5379B4E}"/>
                </a:ext>
              </a:extLst>
            </p:cNvPr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24;p66">
              <a:extLst>
                <a:ext uri="{FF2B5EF4-FFF2-40B4-BE49-F238E27FC236}">
                  <a16:creationId xmlns:a16="http://schemas.microsoft.com/office/drawing/2014/main" id="{3593959B-8F91-4690-930C-7A04335711AB}"/>
                </a:ext>
              </a:extLst>
            </p:cNvPr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25;p66">
              <a:extLst>
                <a:ext uri="{FF2B5EF4-FFF2-40B4-BE49-F238E27FC236}">
                  <a16:creationId xmlns:a16="http://schemas.microsoft.com/office/drawing/2014/main" id="{91488019-8839-44D6-A6FE-144AC55F6DE9}"/>
                </a:ext>
              </a:extLst>
            </p:cNvPr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26;p66">
              <a:extLst>
                <a:ext uri="{FF2B5EF4-FFF2-40B4-BE49-F238E27FC236}">
                  <a16:creationId xmlns:a16="http://schemas.microsoft.com/office/drawing/2014/main" id="{089EF274-12DC-4C53-8EE8-34BCB3F1BF30}"/>
                </a:ext>
              </a:extLst>
            </p:cNvPr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27;p66">
              <a:extLst>
                <a:ext uri="{FF2B5EF4-FFF2-40B4-BE49-F238E27FC236}">
                  <a16:creationId xmlns:a16="http://schemas.microsoft.com/office/drawing/2014/main" id="{99566E92-33C8-4EA0-85DF-9891D639DE58}"/>
                </a:ext>
              </a:extLst>
            </p:cNvPr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28;p66">
              <a:extLst>
                <a:ext uri="{FF2B5EF4-FFF2-40B4-BE49-F238E27FC236}">
                  <a16:creationId xmlns:a16="http://schemas.microsoft.com/office/drawing/2014/main" id="{8934ACF3-E6B2-4713-807F-BD7FF073A8AF}"/>
                </a:ext>
              </a:extLst>
            </p:cNvPr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29;p66">
              <a:extLst>
                <a:ext uri="{FF2B5EF4-FFF2-40B4-BE49-F238E27FC236}">
                  <a16:creationId xmlns:a16="http://schemas.microsoft.com/office/drawing/2014/main" id="{3A900D1E-076E-4BC2-9FEE-7D2CEBCAE2FE}"/>
                </a:ext>
              </a:extLst>
            </p:cNvPr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30;p66">
              <a:extLst>
                <a:ext uri="{FF2B5EF4-FFF2-40B4-BE49-F238E27FC236}">
                  <a16:creationId xmlns:a16="http://schemas.microsoft.com/office/drawing/2014/main" id="{174663EF-B30F-4406-A157-48E41BA78884}"/>
                </a:ext>
              </a:extLst>
            </p:cNvPr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31;p66">
              <a:extLst>
                <a:ext uri="{FF2B5EF4-FFF2-40B4-BE49-F238E27FC236}">
                  <a16:creationId xmlns:a16="http://schemas.microsoft.com/office/drawing/2014/main" id="{DB5A4164-A540-43A5-8A68-CABFF5BB89A1}"/>
                </a:ext>
              </a:extLst>
            </p:cNvPr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32;p66">
              <a:extLst>
                <a:ext uri="{FF2B5EF4-FFF2-40B4-BE49-F238E27FC236}">
                  <a16:creationId xmlns:a16="http://schemas.microsoft.com/office/drawing/2014/main" id="{E9DB1E42-AC37-4078-B71F-EC83120FFAD0}"/>
                </a:ext>
              </a:extLst>
            </p:cNvPr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33;p66">
              <a:extLst>
                <a:ext uri="{FF2B5EF4-FFF2-40B4-BE49-F238E27FC236}">
                  <a16:creationId xmlns:a16="http://schemas.microsoft.com/office/drawing/2014/main" id="{56275169-8DDD-46B9-8394-88C903AA1EDC}"/>
                </a:ext>
              </a:extLst>
            </p:cNvPr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34;p66">
              <a:extLst>
                <a:ext uri="{FF2B5EF4-FFF2-40B4-BE49-F238E27FC236}">
                  <a16:creationId xmlns:a16="http://schemas.microsoft.com/office/drawing/2014/main" id="{B1CE41D2-AE37-406B-95E0-120EEC2D7251}"/>
                </a:ext>
              </a:extLst>
            </p:cNvPr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35;p66">
              <a:extLst>
                <a:ext uri="{FF2B5EF4-FFF2-40B4-BE49-F238E27FC236}">
                  <a16:creationId xmlns:a16="http://schemas.microsoft.com/office/drawing/2014/main" id="{9A7F23C1-28E4-4611-B33A-09D980A1AE34}"/>
                </a:ext>
              </a:extLst>
            </p:cNvPr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36;p66">
              <a:extLst>
                <a:ext uri="{FF2B5EF4-FFF2-40B4-BE49-F238E27FC236}">
                  <a16:creationId xmlns:a16="http://schemas.microsoft.com/office/drawing/2014/main" id="{80731667-A3B8-49AA-B155-0BE30777BF98}"/>
                </a:ext>
              </a:extLst>
            </p:cNvPr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37;p66">
              <a:extLst>
                <a:ext uri="{FF2B5EF4-FFF2-40B4-BE49-F238E27FC236}">
                  <a16:creationId xmlns:a16="http://schemas.microsoft.com/office/drawing/2014/main" id="{9EAFE36D-C98D-4A28-8F4B-9FA103E91205}"/>
                </a:ext>
              </a:extLst>
            </p:cNvPr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8;p66">
              <a:extLst>
                <a:ext uri="{FF2B5EF4-FFF2-40B4-BE49-F238E27FC236}">
                  <a16:creationId xmlns:a16="http://schemas.microsoft.com/office/drawing/2014/main" id="{50DA25D6-79E3-42BF-AAB1-99BDE47D7133}"/>
                </a:ext>
              </a:extLst>
            </p:cNvPr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839;p66">
              <a:extLst>
                <a:ext uri="{FF2B5EF4-FFF2-40B4-BE49-F238E27FC236}">
                  <a16:creationId xmlns:a16="http://schemas.microsoft.com/office/drawing/2014/main" id="{C910FED7-2F81-44F3-BF20-81C091FEB74C}"/>
                </a:ext>
              </a:extLst>
            </p:cNvPr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840;p66">
              <a:extLst>
                <a:ext uri="{FF2B5EF4-FFF2-40B4-BE49-F238E27FC236}">
                  <a16:creationId xmlns:a16="http://schemas.microsoft.com/office/drawing/2014/main" id="{E8400827-AE4B-45EE-99A4-EDD671F26AF9}"/>
                </a:ext>
              </a:extLst>
            </p:cNvPr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841;p66">
              <a:extLst>
                <a:ext uri="{FF2B5EF4-FFF2-40B4-BE49-F238E27FC236}">
                  <a16:creationId xmlns:a16="http://schemas.microsoft.com/office/drawing/2014/main" id="{292ADA70-16F2-4C50-B6F4-B4E69CAF0CF8}"/>
                </a:ext>
              </a:extLst>
            </p:cNvPr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842;p66">
              <a:extLst>
                <a:ext uri="{FF2B5EF4-FFF2-40B4-BE49-F238E27FC236}">
                  <a16:creationId xmlns:a16="http://schemas.microsoft.com/office/drawing/2014/main" id="{F092B7D5-F959-48E3-A9E0-56556408FA08}"/>
                </a:ext>
              </a:extLst>
            </p:cNvPr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843;p66">
              <a:extLst>
                <a:ext uri="{FF2B5EF4-FFF2-40B4-BE49-F238E27FC236}">
                  <a16:creationId xmlns:a16="http://schemas.microsoft.com/office/drawing/2014/main" id="{D60ED870-EAE0-41DB-9B36-6F5C91AE463B}"/>
                </a:ext>
              </a:extLst>
            </p:cNvPr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844;p66">
              <a:extLst>
                <a:ext uri="{FF2B5EF4-FFF2-40B4-BE49-F238E27FC236}">
                  <a16:creationId xmlns:a16="http://schemas.microsoft.com/office/drawing/2014/main" id="{CE44368E-9E08-4BFB-BEF5-56D0A5B7CBF0}"/>
                </a:ext>
              </a:extLst>
            </p:cNvPr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845;p66">
              <a:extLst>
                <a:ext uri="{FF2B5EF4-FFF2-40B4-BE49-F238E27FC236}">
                  <a16:creationId xmlns:a16="http://schemas.microsoft.com/office/drawing/2014/main" id="{A0A7763F-80F6-44C1-866A-AD7047A637F0}"/>
                </a:ext>
              </a:extLst>
            </p:cNvPr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846;p66">
              <a:extLst>
                <a:ext uri="{FF2B5EF4-FFF2-40B4-BE49-F238E27FC236}">
                  <a16:creationId xmlns:a16="http://schemas.microsoft.com/office/drawing/2014/main" id="{D82618CC-05D7-4F2D-AB1B-29E754D2A265}"/>
                </a:ext>
              </a:extLst>
            </p:cNvPr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847;p66">
              <a:extLst>
                <a:ext uri="{FF2B5EF4-FFF2-40B4-BE49-F238E27FC236}">
                  <a16:creationId xmlns:a16="http://schemas.microsoft.com/office/drawing/2014/main" id="{AEFBF0E3-F1B1-4994-B39B-84F00FBE1FA4}"/>
                </a:ext>
              </a:extLst>
            </p:cNvPr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848;p66">
              <a:extLst>
                <a:ext uri="{FF2B5EF4-FFF2-40B4-BE49-F238E27FC236}">
                  <a16:creationId xmlns:a16="http://schemas.microsoft.com/office/drawing/2014/main" id="{0F56715B-BFE9-4CA0-A66A-D68494440BC2}"/>
                </a:ext>
              </a:extLst>
            </p:cNvPr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849;p66">
              <a:extLst>
                <a:ext uri="{FF2B5EF4-FFF2-40B4-BE49-F238E27FC236}">
                  <a16:creationId xmlns:a16="http://schemas.microsoft.com/office/drawing/2014/main" id="{78016601-AC9B-450D-8E9B-1E0ADA6904E0}"/>
                </a:ext>
              </a:extLst>
            </p:cNvPr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850;p66">
              <a:extLst>
                <a:ext uri="{FF2B5EF4-FFF2-40B4-BE49-F238E27FC236}">
                  <a16:creationId xmlns:a16="http://schemas.microsoft.com/office/drawing/2014/main" id="{F50CF8B7-FC49-47E4-AB44-EFEA134394B3}"/>
                </a:ext>
              </a:extLst>
            </p:cNvPr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851;p66">
              <a:extLst>
                <a:ext uri="{FF2B5EF4-FFF2-40B4-BE49-F238E27FC236}">
                  <a16:creationId xmlns:a16="http://schemas.microsoft.com/office/drawing/2014/main" id="{DCBEC6E8-2189-4B22-A861-3FB6BAB6FF5F}"/>
                </a:ext>
              </a:extLst>
            </p:cNvPr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52;p66">
              <a:extLst>
                <a:ext uri="{FF2B5EF4-FFF2-40B4-BE49-F238E27FC236}">
                  <a16:creationId xmlns:a16="http://schemas.microsoft.com/office/drawing/2014/main" id="{E66E2F38-FC6F-4A2A-804E-CF58A425DDD7}"/>
                </a:ext>
              </a:extLst>
            </p:cNvPr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53;p66">
              <a:extLst>
                <a:ext uri="{FF2B5EF4-FFF2-40B4-BE49-F238E27FC236}">
                  <a16:creationId xmlns:a16="http://schemas.microsoft.com/office/drawing/2014/main" id="{BD2403E3-CA6A-4761-9919-5F64B85C0375}"/>
                </a:ext>
              </a:extLst>
            </p:cNvPr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54;p66">
              <a:extLst>
                <a:ext uri="{FF2B5EF4-FFF2-40B4-BE49-F238E27FC236}">
                  <a16:creationId xmlns:a16="http://schemas.microsoft.com/office/drawing/2014/main" id="{6966BC77-0E01-4A01-834A-76137B223BE2}"/>
                </a:ext>
              </a:extLst>
            </p:cNvPr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55;p66">
              <a:extLst>
                <a:ext uri="{FF2B5EF4-FFF2-40B4-BE49-F238E27FC236}">
                  <a16:creationId xmlns:a16="http://schemas.microsoft.com/office/drawing/2014/main" id="{F527000D-A63D-4952-9E8C-D9BE94F27B31}"/>
                </a:ext>
              </a:extLst>
            </p:cNvPr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56;p66">
              <a:extLst>
                <a:ext uri="{FF2B5EF4-FFF2-40B4-BE49-F238E27FC236}">
                  <a16:creationId xmlns:a16="http://schemas.microsoft.com/office/drawing/2014/main" id="{3F870D99-BC99-4164-89D1-2CF818B61821}"/>
                </a:ext>
              </a:extLst>
            </p:cNvPr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57;p66">
              <a:extLst>
                <a:ext uri="{FF2B5EF4-FFF2-40B4-BE49-F238E27FC236}">
                  <a16:creationId xmlns:a16="http://schemas.microsoft.com/office/drawing/2014/main" id="{AF5FE948-321F-482E-B33E-ECFC080F98D8}"/>
                </a:ext>
              </a:extLst>
            </p:cNvPr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58;p66">
              <a:extLst>
                <a:ext uri="{FF2B5EF4-FFF2-40B4-BE49-F238E27FC236}">
                  <a16:creationId xmlns:a16="http://schemas.microsoft.com/office/drawing/2014/main" id="{283B5A0E-1035-43E0-9006-6A5A6836FAB4}"/>
                </a:ext>
              </a:extLst>
            </p:cNvPr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59;p66">
              <a:extLst>
                <a:ext uri="{FF2B5EF4-FFF2-40B4-BE49-F238E27FC236}">
                  <a16:creationId xmlns:a16="http://schemas.microsoft.com/office/drawing/2014/main" id="{09D23CF3-DF2C-46A0-9C0F-26E6430A4E4A}"/>
                </a:ext>
              </a:extLst>
            </p:cNvPr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60;p66">
              <a:extLst>
                <a:ext uri="{FF2B5EF4-FFF2-40B4-BE49-F238E27FC236}">
                  <a16:creationId xmlns:a16="http://schemas.microsoft.com/office/drawing/2014/main" id="{74D3E4AD-39BD-4371-99D7-889E9F41CF08}"/>
                </a:ext>
              </a:extLst>
            </p:cNvPr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Imagem 86">
            <a:extLst>
              <a:ext uri="{FF2B5EF4-FFF2-40B4-BE49-F238E27FC236}">
                <a16:creationId xmlns:a16="http://schemas.microsoft.com/office/drawing/2014/main" id="{C647A37B-FF50-469D-A9A8-6A4EA3801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35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Demonstração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grpSp>
        <p:nvGrpSpPr>
          <p:cNvPr id="5342" name="Google Shape;5342;p58"/>
          <p:cNvGrpSpPr/>
          <p:nvPr/>
        </p:nvGrpSpPr>
        <p:grpSpPr>
          <a:xfrm>
            <a:off x="359402" y="1209463"/>
            <a:ext cx="3582102" cy="2724569"/>
            <a:chOff x="3422350" y="731675"/>
            <a:chExt cx="4831537" cy="3674898"/>
          </a:xfrm>
        </p:grpSpPr>
        <p:sp>
          <p:nvSpPr>
            <p:cNvPr id="5343" name="Google Shape;5343;p58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58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58"/>
            <p:cNvSpPr/>
            <p:nvPr/>
          </p:nvSpPr>
          <p:spPr>
            <a:xfrm>
              <a:off x="5043518" y="3915067"/>
              <a:ext cx="399775" cy="459875"/>
            </a:xfrm>
            <a:custGeom>
              <a:avLst/>
              <a:gdLst/>
              <a:ahLst/>
              <a:cxnLst/>
              <a:rect l="l" t="t" r="r" b="b"/>
              <a:pathLst>
                <a:path w="15991" h="18395" extrusionOk="0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58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58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58"/>
            <p:cNvSpPr/>
            <p:nvPr/>
          </p:nvSpPr>
          <p:spPr>
            <a:xfrm>
              <a:off x="5258919" y="412980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58"/>
            <p:cNvSpPr/>
            <p:nvPr/>
          </p:nvSpPr>
          <p:spPr>
            <a:xfrm>
              <a:off x="5223962" y="4174089"/>
              <a:ext cx="2369" cy="7020"/>
            </a:xfrm>
            <a:custGeom>
              <a:avLst/>
              <a:gdLst/>
              <a:ahLst/>
              <a:cxnLst/>
              <a:rect l="l" t="t" r="r" b="b"/>
              <a:pathLst>
                <a:path w="82" h="243" extrusionOk="0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58"/>
            <p:cNvSpPr/>
            <p:nvPr/>
          </p:nvSpPr>
          <p:spPr>
            <a:xfrm>
              <a:off x="6447569" y="4174089"/>
              <a:ext cx="4709" cy="4680"/>
            </a:xfrm>
            <a:custGeom>
              <a:avLst/>
              <a:gdLst/>
              <a:ahLst/>
              <a:cxnLst/>
              <a:rect l="l" t="t" r="r" b="b"/>
              <a:pathLst>
                <a:path w="163" h="162" extrusionOk="0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58"/>
            <p:cNvSpPr/>
            <p:nvPr/>
          </p:nvSpPr>
          <p:spPr>
            <a:xfrm>
              <a:off x="6417292" y="4132140"/>
              <a:ext cx="29" cy="2369"/>
            </a:xfrm>
            <a:custGeom>
              <a:avLst/>
              <a:gdLst/>
              <a:ahLst/>
              <a:cxnLst/>
              <a:rect l="l" t="t" r="r" b="b"/>
              <a:pathLst>
                <a:path w="1" h="82" extrusionOk="0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58"/>
            <p:cNvSpPr/>
            <p:nvPr/>
          </p:nvSpPr>
          <p:spPr>
            <a:xfrm>
              <a:off x="5028174" y="4248712"/>
              <a:ext cx="1619862" cy="97879"/>
            </a:xfrm>
            <a:custGeom>
              <a:avLst/>
              <a:gdLst/>
              <a:ahLst/>
              <a:cxnLst/>
              <a:rect l="l" t="t" r="r" b="b"/>
              <a:pathLst>
                <a:path w="56070" h="3388" extrusionOk="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58"/>
            <p:cNvSpPr/>
            <p:nvPr/>
          </p:nvSpPr>
          <p:spPr>
            <a:xfrm>
              <a:off x="5282233" y="3789534"/>
              <a:ext cx="1109434" cy="300687"/>
            </a:xfrm>
            <a:custGeom>
              <a:avLst/>
              <a:gdLst/>
              <a:ahLst/>
              <a:cxnLst/>
              <a:rect l="l" t="t" r="r" b="b"/>
              <a:pathLst>
                <a:path w="38402" h="10408" extrusionOk="0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58"/>
            <p:cNvSpPr/>
            <p:nvPr/>
          </p:nvSpPr>
          <p:spPr>
            <a:xfrm>
              <a:off x="6482526" y="4213697"/>
              <a:ext cx="9360" cy="9360"/>
            </a:xfrm>
            <a:custGeom>
              <a:avLst/>
              <a:gdLst/>
              <a:ahLst/>
              <a:cxnLst/>
              <a:rect l="l" t="t" r="r" b="b"/>
              <a:pathLst>
                <a:path w="324" h="324" extrusionOk="0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58"/>
            <p:cNvSpPr/>
            <p:nvPr/>
          </p:nvSpPr>
          <p:spPr>
            <a:xfrm>
              <a:off x="5184353" y="4213697"/>
              <a:ext cx="9331" cy="9360"/>
            </a:xfrm>
            <a:custGeom>
              <a:avLst/>
              <a:gdLst/>
              <a:ahLst/>
              <a:cxnLst/>
              <a:rect l="l" t="t" r="r" b="b"/>
              <a:pathLst>
                <a:path w="323" h="324" extrusionOk="0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58"/>
            <p:cNvSpPr/>
            <p:nvPr/>
          </p:nvSpPr>
          <p:spPr>
            <a:xfrm>
              <a:off x="5151708" y="4085512"/>
              <a:ext cx="1377475" cy="167851"/>
            </a:xfrm>
            <a:custGeom>
              <a:avLst/>
              <a:gdLst/>
              <a:ahLst/>
              <a:cxnLst/>
              <a:rect l="l" t="t" r="r" b="b"/>
              <a:pathLst>
                <a:path w="47680" h="5810" extrusionOk="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58"/>
            <p:cNvSpPr/>
            <p:nvPr/>
          </p:nvSpPr>
          <p:spPr>
            <a:xfrm>
              <a:off x="5016531" y="4343477"/>
              <a:ext cx="1645401" cy="63096"/>
            </a:xfrm>
            <a:custGeom>
              <a:avLst/>
              <a:gdLst/>
              <a:ahLst/>
              <a:cxnLst/>
              <a:rect l="l" t="t" r="r" b="b"/>
              <a:pathLst>
                <a:path w="56954" h="2184" extrusionOk="0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58"/>
            <p:cNvSpPr/>
            <p:nvPr/>
          </p:nvSpPr>
          <p:spPr>
            <a:xfrm>
              <a:off x="5230953" y="785292"/>
              <a:ext cx="3022934" cy="3160162"/>
            </a:xfrm>
            <a:custGeom>
              <a:avLst/>
              <a:gdLst/>
              <a:ahLst/>
              <a:cxnLst/>
              <a:rect l="l" t="t" r="r" b="b"/>
              <a:pathLst>
                <a:path w="104636" h="109386" extrusionOk="0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58"/>
            <p:cNvSpPr/>
            <p:nvPr/>
          </p:nvSpPr>
          <p:spPr>
            <a:xfrm>
              <a:off x="5258919" y="803926"/>
              <a:ext cx="2967003" cy="2959983"/>
            </a:xfrm>
            <a:custGeom>
              <a:avLst/>
              <a:gdLst/>
              <a:ahLst/>
              <a:cxnLst/>
              <a:rect l="l" t="t" r="r" b="b"/>
              <a:pathLst>
                <a:path w="102700" h="102457" extrusionOk="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58"/>
            <p:cNvSpPr/>
            <p:nvPr/>
          </p:nvSpPr>
          <p:spPr>
            <a:xfrm>
              <a:off x="3422350" y="731675"/>
              <a:ext cx="4812901" cy="3057819"/>
            </a:xfrm>
            <a:custGeom>
              <a:avLst/>
              <a:gdLst/>
              <a:ahLst/>
              <a:cxnLst/>
              <a:rect l="l" t="t" r="r" b="b"/>
              <a:pathLst>
                <a:path w="166594" h="105926" extrusionOk="0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58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58"/>
            <p:cNvSpPr/>
            <p:nvPr/>
          </p:nvSpPr>
          <p:spPr>
            <a:xfrm>
              <a:off x="3447978" y="759551"/>
              <a:ext cx="4766301" cy="3004358"/>
            </a:xfrm>
            <a:custGeom>
              <a:avLst/>
              <a:gdLst/>
              <a:ahLst/>
              <a:cxnLst/>
              <a:rect l="l" t="t" r="r" b="b"/>
              <a:pathLst>
                <a:path w="164981" h="103993" extrusionOk="0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58"/>
            <p:cNvSpPr/>
            <p:nvPr/>
          </p:nvSpPr>
          <p:spPr>
            <a:xfrm>
              <a:off x="5801964" y="796934"/>
              <a:ext cx="62980" cy="51915"/>
            </a:xfrm>
            <a:custGeom>
              <a:avLst/>
              <a:gdLst/>
              <a:ahLst/>
              <a:cxnLst/>
              <a:rect l="l" t="t" r="r" b="b"/>
              <a:pathLst>
                <a:path w="2180" h="1797" extrusionOk="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58"/>
            <p:cNvSpPr/>
            <p:nvPr/>
          </p:nvSpPr>
          <p:spPr>
            <a:xfrm>
              <a:off x="5818287" y="801615"/>
              <a:ext cx="39666" cy="41977"/>
            </a:xfrm>
            <a:custGeom>
              <a:avLst/>
              <a:gdLst/>
              <a:ahLst/>
              <a:cxnLst/>
              <a:rect l="l" t="t" r="r" b="b"/>
              <a:pathLst>
                <a:path w="1373" h="1453" extrusionOk="0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58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118B45E-9263-4A98-A0DA-A115CCF29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7" r="4409"/>
          <a:stretch/>
        </p:blipFill>
        <p:spPr>
          <a:xfrm>
            <a:off x="460566" y="1324308"/>
            <a:ext cx="3384000" cy="2033576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7F33E84E-8FC7-4AB9-BC60-1555B0E615E9}"/>
              </a:ext>
            </a:extLst>
          </p:cNvPr>
          <p:cNvSpPr/>
          <p:nvPr/>
        </p:nvSpPr>
        <p:spPr>
          <a:xfrm>
            <a:off x="1295346" y="2823467"/>
            <a:ext cx="1969348" cy="8404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0C62359B-82BD-4475-B83C-A84184C0C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Google Shape;541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sz="3500" dirty="0"/>
              <a:t>Obrigado! </a:t>
            </a:r>
            <a:endParaRPr sz="3500" dirty="0"/>
          </a:p>
        </p:txBody>
      </p:sp>
      <p:sp>
        <p:nvSpPr>
          <p:cNvPr id="5412" name="Google Shape;5412;p61"/>
          <p:cNvSpPr txBox="1">
            <a:spLocks noGrp="1"/>
          </p:cNvSpPr>
          <p:nvPr>
            <p:ph type="body" idx="1"/>
          </p:nvPr>
        </p:nvSpPr>
        <p:spPr>
          <a:xfrm>
            <a:off x="5083800" y="2179844"/>
            <a:ext cx="36384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Alguma pergunta?</a:t>
            </a:r>
            <a:endParaRPr b="1"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cristiansimionimilani@gmail.com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www.cristiansimioni.com</a:t>
            </a: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1B5C6D6-4B81-449E-A4BF-E3CBDE0D9E23}"/>
              </a:ext>
            </a:extLst>
          </p:cNvPr>
          <p:cNvGrpSpPr/>
          <p:nvPr/>
        </p:nvGrpSpPr>
        <p:grpSpPr>
          <a:xfrm>
            <a:off x="1057413" y="1070356"/>
            <a:ext cx="3002788" cy="3002788"/>
            <a:chOff x="3778107" y="477875"/>
            <a:chExt cx="1585875" cy="158587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1E9CE6B-7285-4F58-9D8F-FE7C5ACCA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78107" y="477875"/>
              <a:ext cx="1585875" cy="1585875"/>
            </a:xfrm>
            <a:prstGeom prst="rect">
              <a:avLst/>
            </a:prstGeom>
            <a:ln w="31750">
              <a:noFill/>
            </a:ln>
          </p:spPr>
        </p:pic>
        <p:sp>
          <p:nvSpPr>
            <p:cNvPr id="6" name="Fluxograma: Conector 5">
              <a:extLst>
                <a:ext uri="{FF2B5EF4-FFF2-40B4-BE49-F238E27FC236}">
                  <a16:creationId xmlns:a16="http://schemas.microsoft.com/office/drawing/2014/main" id="{6F3A8649-72E3-4AFD-ACB6-18B4C2E3F12B}"/>
                </a:ext>
              </a:extLst>
            </p:cNvPr>
            <p:cNvSpPr/>
            <p:nvPr/>
          </p:nvSpPr>
          <p:spPr>
            <a:xfrm>
              <a:off x="3808089" y="507451"/>
              <a:ext cx="1525910" cy="1526721"/>
            </a:xfrm>
            <a:prstGeom prst="flowChartConnector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2C2D70B-F692-4866-B629-3E033C402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" t="6250" r="10424" b="6250"/>
          <a:stretch/>
        </p:blipFill>
        <p:spPr>
          <a:xfrm>
            <a:off x="882000" y="4565570"/>
            <a:ext cx="7380000" cy="4617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0F02C34-C4EC-4BD0-825A-61665860E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p37">
            <a:extLst>
              <a:ext uri="{FF2B5EF4-FFF2-40B4-BE49-F238E27FC236}">
                <a16:creationId xmlns:a16="http://schemas.microsoft.com/office/drawing/2014/main" id="{05EF5E18-C6C4-4605-AFEF-4D3D79578902}"/>
              </a:ext>
            </a:extLst>
          </p:cNvPr>
          <p:cNvSpPr txBox="1">
            <a:spLocks/>
          </p:cNvSpPr>
          <p:nvPr/>
        </p:nvSpPr>
        <p:spPr>
          <a:xfrm>
            <a:off x="2067375" y="466625"/>
            <a:ext cx="50094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000"/>
            </a:pPr>
            <a:r>
              <a:rPr lang="pt-BR" sz="3000" b="1" dirty="0">
                <a:solidFill>
                  <a:srgbClr val="193441"/>
                </a:solidFill>
                <a:latin typeface="Roboto"/>
                <a:ea typeface="Roboto"/>
                <a:sym typeface="Roboto"/>
              </a:rPr>
              <a:t>Arranjos Válidos</a:t>
            </a:r>
          </a:p>
          <a:p>
            <a:pPr algn="ctr">
              <a:buSzPts val="3000"/>
            </a:pPr>
            <a:endParaRPr lang="pt-BR" dirty="0"/>
          </a:p>
        </p:txBody>
      </p:sp>
      <p:sp>
        <p:nvSpPr>
          <p:cNvPr id="25" name="Google Shape;217;p39">
            <a:extLst>
              <a:ext uri="{FF2B5EF4-FFF2-40B4-BE49-F238E27FC236}">
                <a16:creationId xmlns:a16="http://schemas.microsoft.com/office/drawing/2014/main" id="{196020D0-6FC1-4F89-9D5C-DC08FD1EDB42}"/>
              </a:ext>
            </a:extLst>
          </p:cNvPr>
          <p:cNvSpPr txBox="1">
            <a:spLocks/>
          </p:cNvSpPr>
          <p:nvPr/>
        </p:nvSpPr>
        <p:spPr>
          <a:xfrm>
            <a:off x="944137" y="2199000"/>
            <a:ext cx="7255725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Para que um arranjo seja considerado válido, </a:t>
            </a:r>
            <a:r>
              <a:rPr lang="pt-BR" sz="1600" b="1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todos</a:t>
            </a:r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os seus subarranjos devem </a:t>
            </a:r>
            <a:r>
              <a:rPr lang="pt-BR" sz="1600" b="1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possuir pelo menos um município</a:t>
            </a:r>
            <a:r>
              <a:rPr lang="pt-BR" sz="1600" dirty="0">
                <a:solidFill>
                  <a:srgbClr val="858585"/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que tenha uma Unidade de Tratamento e Valorização de Resíduos (UTVR)</a:t>
            </a:r>
            <a:endParaRPr lang="pt-BR" sz="1600" b="1" dirty="0">
              <a:solidFill>
                <a:srgbClr val="85858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A4C87B-670C-4E1D-A9B1-D47757CE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48" y="178298"/>
            <a:ext cx="1920240" cy="8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254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1221</Words>
  <Application>Microsoft Office PowerPoint</Application>
  <PresentationFormat>Apresentação na tela (16:9)</PresentationFormat>
  <Paragraphs>380</Paragraphs>
  <Slides>84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84</vt:i4>
      </vt:variant>
    </vt:vector>
  </HeadingPairs>
  <TitlesOfParts>
    <vt:vector size="92" baseType="lpstr">
      <vt:lpstr>Proxima Nova Semibold</vt:lpstr>
      <vt:lpstr>Proxima Nova</vt:lpstr>
      <vt:lpstr>Arial</vt:lpstr>
      <vt:lpstr>Roboto Medium</vt:lpstr>
      <vt:lpstr>Roboto</vt:lpstr>
      <vt:lpstr>Arvo</vt:lpstr>
      <vt:lpstr>Simple business</vt:lpstr>
      <vt:lpstr>SlidesGo Final Pages</vt:lpstr>
      <vt:lpstr>Apresentação do PowerPoint</vt:lpstr>
      <vt:lpstr>Cristian Simioni Milani </vt:lpstr>
      <vt:lpstr>Agenda</vt:lpstr>
      <vt:lpstr>Problema</vt:lpstr>
      <vt:lpstr>Problema </vt:lpstr>
      <vt:lpstr>Apresentação do PowerPoint</vt:lpstr>
      <vt:lpstr>Arranjos com subarranjos de tamanho um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8.388.607</vt:lpstr>
      <vt:lpstr>16.777.215</vt:lpstr>
      <vt:lpstr>Quantidade de Combinações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CONSÓRCIO</vt:lpstr>
      <vt:lpstr>5 – 10 minutos</vt:lpstr>
      <vt:lpstr>Apresentação do PowerPoint</vt:lpstr>
      <vt:lpstr>PASSO 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Demonstração  </vt:lpstr>
      <vt:lpstr>Obrigado!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Regionalizada RSU</dc:title>
  <dc:creator>cristiansimioni</dc:creator>
  <cp:lastModifiedBy>Cristian Simioni Milani</cp:lastModifiedBy>
  <cp:revision>25</cp:revision>
  <dcterms:modified xsi:type="dcterms:W3CDTF">2023-01-24T21:27:55Z</dcterms:modified>
</cp:coreProperties>
</file>